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C24CB1-BB1B-856E-B481-7B682B87AA0B}" name="Samantha Rhinerson" initials="SR" userId="Samantha Rhiners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BE3F"/>
    <a:srgbClr val="191F4B"/>
    <a:srgbClr val="FFFFFF"/>
    <a:srgbClr val="97D800"/>
    <a:srgbClr val="1D3493"/>
    <a:srgbClr val="1E4289"/>
    <a:srgbClr val="94B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8A5B20-B73E-4970-8C95-44D3C211D20F}" v="2" dt="2026-09-28T12:09:27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77" autoAdjust="0"/>
    <p:restoredTop sz="95021" autoAdjust="0"/>
  </p:normalViewPr>
  <p:slideViewPr>
    <p:cSldViewPr snapToGrid="0" snapToObjects="1">
      <p:cViewPr varScale="1">
        <p:scale>
          <a:sx n="115" d="100"/>
          <a:sy n="115" d="100"/>
        </p:scale>
        <p:origin x="116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Rhinerson" userId="19747920402_tp_box_2" providerId="OAuth2" clId="{0890B8FE-BA6C-48B9-8FBF-EA2426D56DAB}"/>
    <pc:docChg chg="custSel modSld">
      <pc:chgData name="Samantha Rhinerson" userId="19747920402_tp_box_2" providerId="OAuth2" clId="{0890B8FE-BA6C-48B9-8FBF-EA2426D56DAB}" dt="2026-09-28T12:13:15.150" v="18" actId="20577"/>
      <pc:docMkLst>
        <pc:docMk/>
      </pc:docMkLst>
      <pc:sldChg chg="modSp">
        <pc:chgData name="Samantha Rhinerson" userId="19747920402_tp_box_2" providerId="OAuth2" clId="{0890B8FE-BA6C-48B9-8FBF-EA2426D56DAB}" dt="2026-09-28T12:09:27.718" v="1" actId="1076"/>
        <pc:sldMkLst>
          <pc:docMk/>
          <pc:sldMk cId="0" sldId="259"/>
        </pc:sldMkLst>
        <pc:picChg chg="mod">
          <ac:chgData name="Samantha Rhinerson" userId="19747920402_tp_box_2" providerId="OAuth2" clId="{0890B8FE-BA6C-48B9-8FBF-EA2426D56DAB}" dt="2026-09-28T12:09:27.718" v="1" actId="1076"/>
          <ac:picMkLst>
            <pc:docMk/>
            <pc:sldMk cId="0" sldId="259"/>
            <ac:picMk id="1028" creationId="{6C393A2C-DA27-4DF3-8514-501FBD9FAFCC}"/>
          </ac:picMkLst>
        </pc:picChg>
      </pc:sldChg>
      <pc:sldChg chg="modSp mod modCm">
        <pc:chgData name="Samantha Rhinerson" userId="19747920402_tp_box_2" providerId="OAuth2" clId="{0890B8FE-BA6C-48B9-8FBF-EA2426D56DAB}" dt="2026-09-28T12:11:26.556" v="2" actId="20577"/>
        <pc:sldMkLst>
          <pc:docMk/>
          <pc:sldMk cId="0" sldId="262"/>
        </pc:sldMkLst>
        <pc:spChg chg="mod">
          <ac:chgData name="Samantha Rhinerson" userId="19747920402_tp_box_2" providerId="OAuth2" clId="{0890B8FE-BA6C-48B9-8FBF-EA2426D56DAB}" dt="2026-09-28T12:11:26.556" v="2" actId="20577"/>
          <ac:spMkLst>
            <pc:docMk/>
            <pc:sldMk cId="0" sldId="262"/>
            <ac:spMk id="2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amantha Rhinerson" userId="19747920402_tp_box_2" providerId="OAuth2" clId="{0890B8FE-BA6C-48B9-8FBF-EA2426D56DAB}" dt="2026-09-28T12:11:26.556" v="2" actId="20577"/>
              <pc2:cmMkLst xmlns:pc2="http://schemas.microsoft.com/office/powerpoint/2019/9/main/command">
                <pc:docMk/>
                <pc:sldMk cId="0" sldId="262"/>
                <pc2:cmMk id="{6E9ACC23-7968-4818-ACE6-74CF10CD8AC3}"/>
              </pc2:cmMkLst>
            </pc226:cmChg>
          </p:ext>
        </pc:extLst>
      </pc:sldChg>
      <pc:sldChg chg="modSp mod">
        <pc:chgData name="Samantha Rhinerson" userId="19747920402_tp_box_2" providerId="OAuth2" clId="{0890B8FE-BA6C-48B9-8FBF-EA2426D56DAB}" dt="2026-09-28T12:12:23.553" v="8" actId="27636"/>
        <pc:sldMkLst>
          <pc:docMk/>
          <pc:sldMk cId="0" sldId="264"/>
        </pc:sldMkLst>
        <pc:spChg chg="mod">
          <ac:chgData name="Samantha Rhinerson" userId="19747920402_tp_box_2" providerId="OAuth2" clId="{0890B8FE-BA6C-48B9-8FBF-EA2426D56DAB}" dt="2026-09-28T12:12:23.553" v="8" actId="27636"/>
          <ac:spMkLst>
            <pc:docMk/>
            <pc:sldMk cId="0" sldId="264"/>
            <ac:spMk id="3" creationId="{00000000-0000-0000-0000-000000000000}"/>
          </ac:spMkLst>
        </pc:spChg>
      </pc:sldChg>
      <pc:sldChg chg="modSp mod">
        <pc:chgData name="Samantha Rhinerson" userId="19747920402_tp_box_2" providerId="OAuth2" clId="{0890B8FE-BA6C-48B9-8FBF-EA2426D56DAB}" dt="2026-09-28T12:13:15.150" v="18" actId="20577"/>
        <pc:sldMkLst>
          <pc:docMk/>
          <pc:sldMk cId="0" sldId="266"/>
        </pc:sldMkLst>
        <pc:spChg chg="mod">
          <ac:chgData name="Samantha Rhinerson" userId="19747920402_tp_box_2" providerId="OAuth2" clId="{0890B8FE-BA6C-48B9-8FBF-EA2426D56DAB}" dt="2026-09-28T12:13:06.209" v="12" actId="20577"/>
          <ac:spMkLst>
            <pc:docMk/>
            <pc:sldMk cId="0" sldId="266"/>
            <ac:spMk id="2" creationId="{00000000-0000-0000-0000-000000000000}"/>
          </ac:spMkLst>
        </pc:spChg>
        <pc:spChg chg="mod">
          <ac:chgData name="Samantha Rhinerson" userId="19747920402_tp_box_2" providerId="OAuth2" clId="{0890B8FE-BA6C-48B9-8FBF-EA2426D56DAB}" dt="2026-09-28T12:13:15.150" v="18" actId="20577"/>
          <ac:spMkLst>
            <pc:docMk/>
            <pc:sldMk cId="0" sldId="266"/>
            <ac:spMk id="3" creationId="{00000000-0000-0000-0000-000000000000}"/>
          </ac:spMkLst>
        </pc:spChg>
      </pc:sldChg>
    </pc:docChg>
  </pc:docChgLst>
  <pc:docChgLst>
    <pc:chgData name="Alan Hughes" userId="17229656871_tp_box_2" providerId="OAuth2" clId="{E8078B24-E43B-526C-9D2F-8C29D9ADDC31}"/>
    <pc:docChg chg="undo redo custSel modSld modMainMaster">
      <pc:chgData name="Alan Hughes" userId="17229656871_tp_box_2" providerId="OAuth2" clId="{E8078B24-E43B-526C-9D2F-8C29D9ADDC31}" dt="2026-09-28T23:57:07.074" v="709" actId="6549"/>
      <pc:docMkLst>
        <pc:docMk/>
      </pc:docMkLst>
      <pc:sldChg chg="modSp mod">
        <pc:chgData name="Alan Hughes" userId="17229656871_tp_box_2" providerId="OAuth2" clId="{E8078B24-E43B-526C-9D2F-8C29D9ADDC31}" dt="2026-09-08T18:23:41.003" v="36" actId="2711"/>
        <pc:sldMkLst>
          <pc:docMk/>
          <pc:sldMk cId="0" sldId="256"/>
        </pc:sldMkLst>
        <pc:spChg chg="mod">
          <ac:chgData name="Alan Hughes" userId="17229656871_tp_box_2" providerId="OAuth2" clId="{E8078B24-E43B-526C-9D2F-8C29D9ADDC31}" dt="2026-09-08T18:23:41.003" v="36" actId="2711"/>
          <ac:spMkLst>
            <pc:docMk/>
            <pc:sldMk cId="0" sldId="256"/>
            <ac:spMk id="2" creationId="{00000000-0000-0000-0000-000000000000}"/>
          </ac:spMkLst>
        </pc:spChg>
      </pc:sldChg>
      <pc:sldChg chg="modSp mod modCm">
        <pc:chgData name="Alan Hughes" userId="17229656871_tp_box_2" providerId="OAuth2" clId="{E8078B24-E43B-526C-9D2F-8C29D9ADDC31}" dt="2026-09-28T23:56:26.300" v="704" actId="20577"/>
        <pc:sldMkLst>
          <pc:docMk/>
          <pc:sldMk cId="0" sldId="257"/>
        </pc:sldMkLst>
        <pc:spChg chg="mod">
          <ac:chgData name="Alan Hughes" userId="17229656871_tp_box_2" providerId="OAuth2" clId="{E8078B24-E43B-526C-9D2F-8C29D9ADDC31}" dt="2026-09-28T23:56:26.300" v="704" actId="20577"/>
          <ac:spMkLst>
            <pc:docMk/>
            <pc:sldMk cId="0" sldId="257"/>
            <ac:spMk id="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an Hughes" userId="17229656871_tp_box_2" providerId="OAuth2" clId="{E8078B24-E43B-526C-9D2F-8C29D9ADDC31}" dt="2026-09-28T12:34:42.295" v="132" actId="20577"/>
              <pc2:cmMkLst xmlns:pc2="http://schemas.microsoft.com/office/powerpoint/2019/9/main/command">
                <pc:docMk/>
                <pc:sldMk cId="0" sldId="257"/>
                <pc2:cmMk id="{2A56F43D-6D4D-4091-9558-050EB47D2478}"/>
              </pc2:cmMkLst>
            </pc226:cmChg>
            <pc226:cmChg xmlns:pc226="http://schemas.microsoft.com/office/powerpoint/2022/06/main/command" chg="mod">
              <pc226:chgData name="Alan Hughes" userId="17229656871_tp_box_2" providerId="OAuth2" clId="{E8078B24-E43B-526C-9D2F-8C29D9ADDC31}" dt="2026-09-28T12:34:15.309" v="98" actId="20577"/>
              <pc2:cmMkLst xmlns:pc2="http://schemas.microsoft.com/office/powerpoint/2019/9/main/command">
                <pc:docMk/>
                <pc:sldMk cId="0" sldId="257"/>
                <pc2:cmMk id="{BCE7218F-198D-415E-9B65-0C4BCB971340}"/>
              </pc2:cmMkLst>
            </pc226:cmChg>
          </p:ext>
        </pc:extLst>
      </pc:sldChg>
      <pc:sldChg chg="modSp mod">
        <pc:chgData name="Alan Hughes" userId="17229656871_tp_box_2" providerId="OAuth2" clId="{E8078B24-E43B-526C-9D2F-8C29D9ADDC31}" dt="2026-09-28T12:47:08.901" v="296" actId="14100"/>
        <pc:sldMkLst>
          <pc:docMk/>
          <pc:sldMk cId="0" sldId="258"/>
        </pc:sldMkLst>
        <pc:spChg chg="mod">
          <ac:chgData name="Alan Hughes" userId="17229656871_tp_box_2" providerId="OAuth2" clId="{E8078B24-E43B-526C-9D2F-8C29D9ADDC31}" dt="2026-09-28T12:47:08.901" v="296" actId="14100"/>
          <ac:spMkLst>
            <pc:docMk/>
            <pc:sldMk cId="0" sldId="258"/>
            <ac:spMk id="2" creationId="{00000000-0000-0000-0000-000000000000}"/>
          </ac:spMkLst>
        </pc:spChg>
        <pc:spChg chg="mod">
          <ac:chgData name="Alan Hughes" userId="17229656871_tp_box_2" providerId="OAuth2" clId="{E8078B24-E43B-526C-9D2F-8C29D9ADDC31}" dt="2026-09-28T12:47:06.198" v="295" actId="14100"/>
          <ac:spMkLst>
            <pc:docMk/>
            <pc:sldMk cId="0" sldId="258"/>
            <ac:spMk id="3" creationId="{00000000-0000-0000-0000-000000000000}"/>
          </ac:spMkLst>
        </pc:spChg>
      </pc:sldChg>
      <pc:sldChg chg="addSp delSp modSp mod">
        <pc:chgData name="Alan Hughes" userId="17229656871_tp_box_2" providerId="OAuth2" clId="{E8078B24-E43B-526C-9D2F-8C29D9ADDC31}" dt="2026-09-28T23:57:07.074" v="709" actId="6549"/>
        <pc:sldMkLst>
          <pc:docMk/>
          <pc:sldMk cId="0" sldId="259"/>
        </pc:sldMkLst>
        <pc:spChg chg="mod">
          <ac:chgData name="Alan Hughes" userId="17229656871_tp_box_2" providerId="OAuth2" clId="{E8078B24-E43B-526C-9D2F-8C29D9ADDC31}" dt="2026-09-28T23:57:07.074" v="709" actId="6549"/>
          <ac:spMkLst>
            <pc:docMk/>
            <pc:sldMk cId="0" sldId="259"/>
            <ac:spMk id="2" creationId="{00000000-0000-0000-0000-000000000000}"/>
          </ac:spMkLst>
        </pc:spChg>
        <pc:spChg chg="mod">
          <ac:chgData name="Alan Hughes" userId="17229656871_tp_box_2" providerId="OAuth2" clId="{E8078B24-E43B-526C-9D2F-8C29D9ADDC31}" dt="2026-09-28T23:56:11.252" v="701" actId="20577"/>
          <ac:spMkLst>
            <pc:docMk/>
            <pc:sldMk cId="0" sldId="259"/>
            <ac:spMk id="3" creationId="{00000000-0000-0000-0000-000000000000}"/>
          </ac:spMkLst>
        </pc:spChg>
        <pc:spChg chg="add del mod">
          <ac:chgData name="Alan Hughes" userId="17229656871_tp_box_2" providerId="OAuth2" clId="{E8078B24-E43B-526C-9D2F-8C29D9ADDC31}" dt="2026-09-28T23:55:32.251" v="694" actId="478"/>
          <ac:spMkLst>
            <pc:docMk/>
            <pc:sldMk cId="0" sldId="259"/>
            <ac:spMk id="6" creationId="{36BC6F60-0267-0CDF-D091-B3E09119EB1D}"/>
          </ac:spMkLst>
        </pc:spChg>
        <pc:picChg chg="del mod">
          <ac:chgData name="Alan Hughes" userId="17229656871_tp_box_2" providerId="OAuth2" clId="{E8078B24-E43B-526C-9D2F-8C29D9ADDC31}" dt="2026-09-28T13:19:45.172" v="530" actId="478"/>
          <ac:picMkLst>
            <pc:docMk/>
            <pc:sldMk cId="0" sldId="259"/>
            <ac:picMk id="5" creationId="{6A2F384D-0CB6-4A8E-B0EA-17EC4B0CE401}"/>
          </ac:picMkLst>
        </pc:picChg>
        <pc:picChg chg="add del mod">
          <ac:chgData name="Alan Hughes" userId="17229656871_tp_box_2" providerId="OAuth2" clId="{E8078B24-E43B-526C-9D2F-8C29D9ADDC31}" dt="2026-09-28T13:19:52.352" v="533" actId="478"/>
          <ac:picMkLst>
            <pc:docMk/>
            <pc:sldMk cId="0" sldId="259"/>
            <ac:picMk id="7" creationId="{16D0E5E0-4199-0351-D739-CE538A60E479}"/>
          </ac:picMkLst>
        </pc:picChg>
        <pc:picChg chg="add del mod modCrop">
          <ac:chgData name="Alan Hughes" userId="17229656871_tp_box_2" providerId="OAuth2" clId="{E8078B24-E43B-526C-9D2F-8C29D9ADDC31}" dt="2026-09-28T16:31:15.330" v="667" actId="478"/>
          <ac:picMkLst>
            <pc:docMk/>
            <pc:sldMk cId="0" sldId="259"/>
            <ac:picMk id="8" creationId="{7952A2F9-423E-B934-D315-E06F4A6F6D21}"/>
          </ac:picMkLst>
        </pc:picChg>
        <pc:picChg chg="add del mod">
          <ac:chgData name="Alan Hughes" userId="17229656871_tp_box_2" providerId="OAuth2" clId="{E8078B24-E43B-526C-9D2F-8C29D9ADDC31}" dt="2026-09-28T16:31:10.445" v="666" actId="478"/>
          <ac:picMkLst>
            <pc:docMk/>
            <pc:sldMk cId="0" sldId="259"/>
            <ac:picMk id="9" creationId="{0EF621CE-C26B-5409-B026-CB69C7FC6DC6}"/>
          </ac:picMkLst>
        </pc:picChg>
        <pc:picChg chg="add del mod">
          <ac:chgData name="Alan Hughes" userId="17229656871_tp_box_2" providerId="OAuth2" clId="{E8078B24-E43B-526C-9D2F-8C29D9ADDC31}" dt="2026-09-28T16:30:55.395" v="660" actId="478"/>
          <ac:picMkLst>
            <pc:docMk/>
            <pc:sldMk cId="0" sldId="259"/>
            <ac:picMk id="10" creationId="{D278D5AE-75D3-4347-DBC0-EF770F6FF866}"/>
          </ac:picMkLst>
        </pc:picChg>
        <pc:picChg chg="add del">
          <ac:chgData name="Alan Hughes" userId="17229656871_tp_box_2" providerId="OAuth2" clId="{E8078B24-E43B-526C-9D2F-8C29D9ADDC31}" dt="2026-09-28T16:31:01.522" v="663" actId="22"/>
          <ac:picMkLst>
            <pc:docMk/>
            <pc:sldMk cId="0" sldId="259"/>
            <ac:picMk id="11" creationId="{31E999B9-B889-52F0-5D07-5025FD159644}"/>
          </ac:picMkLst>
        </pc:picChg>
        <pc:picChg chg="add del mod modCrop">
          <ac:chgData name="Alan Hughes" userId="17229656871_tp_box_2" providerId="OAuth2" clId="{E8078B24-E43B-526C-9D2F-8C29D9ADDC31}" dt="2026-09-28T23:54:58.950" v="688" actId="478"/>
          <ac:picMkLst>
            <pc:docMk/>
            <pc:sldMk cId="0" sldId="259"/>
            <ac:picMk id="12" creationId="{22D51432-5EAD-349E-7F71-81C69728509F}"/>
          </ac:picMkLst>
        </pc:picChg>
        <pc:picChg chg="add del mod modCrop">
          <ac:chgData name="Alan Hughes" userId="17229656871_tp_box_2" providerId="OAuth2" clId="{E8078B24-E43B-526C-9D2F-8C29D9ADDC31}" dt="2026-09-28T23:55:20.668" v="689" actId="478"/>
          <ac:picMkLst>
            <pc:docMk/>
            <pc:sldMk cId="0" sldId="259"/>
            <ac:picMk id="13" creationId="{86BDEDBE-455A-C37A-EA9C-B267925B5E5F}"/>
          </ac:picMkLst>
        </pc:picChg>
        <pc:picChg chg="del mod">
          <ac:chgData name="Alan Hughes" userId="17229656871_tp_box_2" providerId="OAuth2" clId="{E8078B24-E43B-526C-9D2F-8C29D9ADDC31}" dt="2026-09-28T13:19:54.316" v="534" actId="478"/>
          <ac:picMkLst>
            <pc:docMk/>
            <pc:sldMk cId="0" sldId="259"/>
            <ac:picMk id="1028" creationId="{6C393A2C-DA27-4DF3-8514-501FBD9FAFCC}"/>
          </ac:picMkLst>
        </pc:picChg>
      </pc:sldChg>
      <pc:sldChg chg="addSp modSp mod modCm">
        <pc:chgData name="Alan Hughes" userId="17229656871_tp_box_2" providerId="OAuth2" clId="{E8078B24-E43B-526C-9D2F-8C29D9ADDC31}" dt="2026-09-28T13:17:57.507" v="520" actId="1076"/>
        <pc:sldMkLst>
          <pc:docMk/>
          <pc:sldMk cId="0" sldId="260"/>
        </pc:sldMkLst>
        <pc:spChg chg="mod">
          <ac:chgData name="Alan Hughes" userId="17229656871_tp_box_2" providerId="OAuth2" clId="{E8078B24-E43B-526C-9D2F-8C29D9ADDC31}" dt="2026-09-28T12:45:14.551" v="269" actId="5793"/>
          <ac:spMkLst>
            <pc:docMk/>
            <pc:sldMk cId="0" sldId="260"/>
            <ac:spMk id="2" creationId="{00000000-0000-0000-0000-000000000000}"/>
          </ac:spMkLst>
        </pc:spChg>
        <pc:spChg chg="add mod">
          <ac:chgData name="Alan Hughes" userId="17229656871_tp_box_2" providerId="OAuth2" clId="{E8078B24-E43B-526C-9D2F-8C29D9ADDC31}" dt="2026-09-28T13:17:57.507" v="520" actId="1076"/>
          <ac:spMkLst>
            <pc:docMk/>
            <pc:sldMk cId="0" sldId="260"/>
            <ac:spMk id="3" creationId="{7F804054-AEC3-9C0A-BBD8-CCEFC5078DD3}"/>
          </ac:spMkLst>
        </pc:spChg>
        <pc:picChg chg="mod">
          <ac:chgData name="Alan Hughes" userId="17229656871_tp_box_2" providerId="OAuth2" clId="{E8078B24-E43B-526C-9D2F-8C29D9ADDC31}" dt="2026-09-28T12:42:44.570" v="226" actId="1076"/>
          <ac:picMkLst>
            <pc:docMk/>
            <pc:sldMk cId="0" sldId="260"/>
            <ac:picMk id="1026" creationId="{D5DD14E5-E6CB-4050-9A20-3B4C08CFD5AF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an Hughes" userId="17229656871_tp_box_2" providerId="OAuth2" clId="{E8078B24-E43B-526C-9D2F-8C29D9ADDC31}" dt="2026-09-28T12:36:39.909" v="155" actId="20577"/>
              <pc2:cmMkLst xmlns:pc2="http://schemas.microsoft.com/office/powerpoint/2019/9/main/command">
                <pc:docMk/>
                <pc:sldMk cId="0" sldId="260"/>
                <pc2:cmMk id="{A6759625-F4A2-4A5B-83CF-4C7471F3C727}"/>
              </pc2:cmMkLst>
            </pc226:cmChg>
            <pc226:cmChg xmlns:pc226="http://schemas.microsoft.com/office/powerpoint/2022/06/main/command" chg="mod">
              <pc226:chgData name="Alan Hughes" userId="17229656871_tp_box_2" providerId="OAuth2" clId="{E8078B24-E43B-526C-9D2F-8C29D9ADDC31}" dt="2026-09-28T12:36:39.909" v="155" actId="20577"/>
              <pc2:cmMkLst xmlns:pc2="http://schemas.microsoft.com/office/powerpoint/2019/9/main/command">
                <pc:docMk/>
                <pc:sldMk cId="0" sldId="260"/>
                <pc2:cmMk id="{4341C973-A7D1-4D7D-8E35-B02E9B8E9B84}"/>
              </pc2:cmMkLst>
            </pc226:cmChg>
          </p:ext>
        </pc:extLst>
      </pc:sldChg>
      <pc:sldChg chg="addSp modSp mod modCm">
        <pc:chgData name="Alan Hughes" userId="17229656871_tp_box_2" providerId="OAuth2" clId="{E8078B24-E43B-526C-9D2F-8C29D9ADDC31}" dt="2026-09-28T23:56:46.781" v="707" actId="20577"/>
        <pc:sldMkLst>
          <pc:docMk/>
          <pc:sldMk cId="0" sldId="261"/>
        </pc:sldMkLst>
        <pc:spChg chg="mod">
          <ac:chgData name="Alan Hughes" userId="17229656871_tp_box_2" providerId="OAuth2" clId="{E8078B24-E43B-526C-9D2F-8C29D9ADDC31}" dt="2026-09-28T23:56:46.781" v="707" actId="20577"/>
          <ac:spMkLst>
            <pc:docMk/>
            <pc:sldMk cId="0" sldId="261"/>
            <ac:spMk id="2" creationId="{00000000-0000-0000-0000-000000000000}"/>
          </ac:spMkLst>
        </pc:spChg>
        <pc:spChg chg="add mod">
          <ac:chgData name="Alan Hughes" userId="17229656871_tp_box_2" providerId="OAuth2" clId="{E8078B24-E43B-526C-9D2F-8C29D9ADDC31}" dt="2026-09-28T13:17:57.692" v="521" actId="1076"/>
          <ac:spMkLst>
            <pc:docMk/>
            <pc:sldMk cId="0" sldId="261"/>
            <ac:spMk id="5" creationId="{65A739AF-F14D-7ED5-E4F6-03F8752757E5}"/>
          </ac:spMkLst>
        </pc:spChg>
        <pc:picChg chg="mod">
          <ac:chgData name="Alan Hughes" userId="17229656871_tp_box_2" providerId="OAuth2" clId="{E8078B24-E43B-526C-9D2F-8C29D9ADDC31}" dt="2026-09-28T12:59:48.121" v="346" actId="1076"/>
          <ac:picMkLst>
            <pc:docMk/>
            <pc:sldMk cId="0" sldId="261"/>
            <ac:picMk id="2050" creationId="{70713BDB-B83A-4835-84DE-76F6FDCDC282}"/>
          </ac:picMkLst>
        </pc:picChg>
        <pc:picChg chg="mod">
          <ac:chgData name="Alan Hughes" userId="17229656871_tp_box_2" providerId="OAuth2" clId="{E8078B24-E43B-526C-9D2F-8C29D9ADDC31}" dt="2026-09-28T13:17:58.878" v="525" actId="1076"/>
          <ac:picMkLst>
            <pc:docMk/>
            <pc:sldMk cId="0" sldId="261"/>
            <ac:picMk id="2052" creationId="{0B33EFEC-432C-4841-9D21-55D7DF48F391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an Hughes" userId="17229656871_tp_box_2" providerId="OAuth2" clId="{E8078B24-E43B-526C-9D2F-8C29D9ADDC31}" dt="2026-09-28T12:37:02.935" v="167" actId="20577"/>
              <pc2:cmMkLst xmlns:pc2="http://schemas.microsoft.com/office/powerpoint/2019/9/main/command">
                <pc:docMk/>
                <pc:sldMk cId="0" sldId="261"/>
                <pc2:cmMk id="{92E15365-912C-4C5E-B364-2DD3412B1081}"/>
              </pc2:cmMkLst>
            </pc226:cmChg>
          </p:ext>
        </pc:extLst>
      </pc:sldChg>
      <pc:sldChg chg="modSp mod modCm">
        <pc:chgData name="Alan Hughes" userId="17229656871_tp_box_2" providerId="OAuth2" clId="{E8078B24-E43B-526C-9D2F-8C29D9ADDC31}" dt="2026-09-28T12:47:15.454" v="297" actId="14100"/>
        <pc:sldMkLst>
          <pc:docMk/>
          <pc:sldMk cId="0" sldId="262"/>
        </pc:sldMkLst>
        <pc:spChg chg="mod">
          <ac:chgData name="Alan Hughes" userId="17229656871_tp_box_2" providerId="OAuth2" clId="{E8078B24-E43B-526C-9D2F-8C29D9ADDC31}" dt="2026-09-28T12:46:57.352" v="293" actId="14100"/>
          <ac:spMkLst>
            <pc:docMk/>
            <pc:sldMk cId="0" sldId="262"/>
            <ac:spMk id="2" creationId="{00000000-0000-0000-0000-000000000000}"/>
          </ac:spMkLst>
        </pc:spChg>
        <pc:spChg chg="mod">
          <ac:chgData name="Alan Hughes" userId="17229656871_tp_box_2" providerId="OAuth2" clId="{E8078B24-E43B-526C-9D2F-8C29D9ADDC31}" dt="2026-09-28T12:47:15.454" v="297" actId="14100"/>
          <ac:spMkLst>
            <pc:docMk/>
            <pc:sldMk cId="0" sldId="262"/>
            <ac:spMk id="3" creationId="{00000000-0000-0000-0000-000000000000}"/>
          </ac:spMkLst>
        </pc:spChg>
        <pc:spChg chg="mod">
          <ac:chgData name="Alan Hughes" userId="17229656871_tp_box_2" providerId="OAuth2" clId="{E8078B24-E43B-526C-9D2F-8C29D9ADDC31}" dt="2026-09-08T18:19:54.474" v="6" actId="27636"/>
          <ac:spMkLst>
            <pc:docMk/>
            <pc:sldMk cId="0" sldId="262"/>
            <ac:spMk id="4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lan Hughes" userId="17229656871_tp_box_2" providerId="OAuth2" clId="{E8078B24-E43B-526C-9D2F-8C29D9ADDC31}" dt="2026-09-28T12:37:19.894" v="169" actId="20577"/>
              <pc2:cmMkLst xmlns:pc2="http://schemas.microsoft.com/office/powerpoint/2019/9/main/command">
                <pc:docMk/>
                <pc:sldMk cId="0" sldId="262"/>
                <pc2:cmMk id="{6E9ACC23-7968-4818-ACE6-74CF10CD8AC3}"/>
              </pc2:cmMkLst>
            </pc226:cmChg>
          </p:ext>
        </pc:extLst>
      </pc:sldChg>
      <pc:sldChg chg="modSp mod">
        <pc:chgData name="Alan Hughes" userId="17229656871_tp_box_2" providerId="OAuth2" clId="{E8078B24-E43B-526C-9D2F-8C29D9ADDC31}" dt="2026-09-28T12:46:20.929" v="287" actId="207"/>
        <pc:sldMkLst>
          <pc:docMk/>
          <pc:sldMk cId="0" sldId="263"/>
        </pc:sldMkLst>
        <pc:graphicFrameChg chg="mod modGraphic">
          <ac:chgData name="Alan Hughes" userId="17229656871_tp_box_2" providerId="OAuth2" clId="{E8078B24-E43B-526C-9D2F-8C29D9ADDC31}" dt="2026-09-28T12:46:20.929" v="287" actId="207"/>
          <ac:graphicFrameMkLst>
            <pc:docMk/>
            <pc:sldMk cId="0" sldId="263"/>
            <ac:graphicFrameMk id="5" creationId="{DCECE4AF-AAAE-894D-6F56-25809F9A840A}"/>
          </ac:graphicFrameMkLst>
        </pc:graphicFrameChg>
      </pc:sldChg>
      <pc:sldChg chg="addSp modSp mod">
        <pc:chgData name="Alan Hughes" userId="17229656871_tp_box_2" providerId="OAuth2" clId="{E8078B24-E43B-526C-9D2F-8C29D9ADDC31}" dt="2026-09-28T12:39:07.055" v="188" actId="1076"/>
        <pc:sldMkLst>
          <pc:docMk/>
          <pc:sldMk cId="0" sldId="264"/>
        </pc:sldMkLst>
        <pc:spChg chg="mod">
          <ac:chgData name="Alan Hughes" userId="17229656871_tp_box_2" providerId="OAuth2" clId="{E8078B24-E43B-526C-9D2F-8C29D9ADDC31}" dt="2026-09-28T12:37:45.577" v="173" actId="14100"/>
          <ac:spMkLst>
            <pc:docMk/>
            <pc:sldMk cId="0" sldId="264"/>
            <ac:spMk id="3" creationId="{00000000-0000-0000-0000-000000000000}"/>
          </ac:spMkLst>
        </pc:spChg>
        <pc:spChg chg="add mod">
          <ac:chgData name="Alan Hughes" userId="17229656871_tp_box_2" providerId="OAuth2" clId="{E8078B24-E43B-526C-9D2F-8C29D9ADDC31}" dt="2026-09-28T12:39:07.055" v="188" actId="1076"/>
          <ac:spMkLst>
            <pc:docMk/>
            <pc:sldMk cId="0" sldId="264"/>
            <ac:spMk id="4" creationId="{5DFC8706-0E5B-FB20-13EE-A8F25E5DDF8C}"/>
          </ac:spMkLst>
        </pc:spChg>
      </pc:sldChg>
      <pc:sldChg chg="modSp mod">
        <pc:chgData name="Alan Hughes" userId="17229656871_tp_box_2" providerId="OAuth2" clId="{E8078B24-E43B-526C-9D2F-8C29D9ADDC31}" dt="2026-09-28T12:47:28.933" v="301" actId="20577"/>
        <pc:sldMkLst>
          <pc:docMk/>
          <pc:sldMk cId="0" sldId="265"/>
        </pc:sldMkLst>
        <pc:spChg chg="mod">
          <ac:chgData name="Alan Hughes" userId="17229656871_tp_box_2" providerId="OAuth2" clId="{E8078B24-E43B-526C-9D2F-8C29D9ADDC31}" dt="2026-09-28T12:47:25.137" v="299" actId="20577"/>
          <ac:spMkLst>
            <pc:docMk/>
            <pc:sldMk cId="0" sldId="265"/>
            <ac:spMk id="2" creationId="{00000000-0000-0000-0000-000000000000}"/>
          </ac:spMkLst>
        </pc:spChg>
        <pc:spChg chg="mod">
          <ac:chgData name="Alan Hughes" userId="17229656871_tp_box_2" providerId="OAuth2" clId="{E8078B24-E43B-526C-9D2F-8C29D9ADDC31}" dt="2026-09-28T12:47:28.933" v="301" actId="20577"/>
          <ac:spMkLst>
            <pc:docMk/>
            <pc:sldMk cId="0" sldId="265"/>
            <ac:spMk id="3" creationId="{00000000-0000-0000-0000-000000000000}"/>
          </ac:spMkLst>
        </pc:spChg>
      </pc:sldChg>
      <pc:sldChg chg="modSp mod">
        <pc:chgData name="Alan Hughes" userId="17229656871_tp_box_2" providerId="OAuth2" clId="{E8078B24-E43B-526C-9D2F-8C29D9ADDC31}" dt="2026-09-28T12:47:50.699" v="323" actId="5793"/>
        <pc:sldMkLst>
          <pc:docMk/>
          <pc:sldMk cId="0" sldId="266"/>
        </pc:sldMkLst>
        <pc:spChg chg="mod">
          <ac:chgData name="Alan Hughes" userId="17229656871_tp_box_2" providerId="OAuth2" clId="{E8078B24-E43B-526C-9D2F-8C29D9ADDC31}" dt="2026-09-28T12:47:44.770" v="313" actId="5793"/>
          <ac:spMkLst>
            <pc:docMk/>
            <pc:sldMk cId="0" sldId="266"/>
            <ac:spMk id="2" creationId="{00000000-0000-0000-0000-000000000000}"/>
          </ac:spMkLst>
        </pc:spChg>
        <pc:spChg chg="mod">
          <ac:chgData name="Alan Hughes" userId="17229656871_tp_box_2" providerId="OAuth2" clId="{E8078B24-E43B-526C-9D2F-8C29D9ADDC31}" dt="2026-09-28T12:47:50.699" v="323" actId="5793"/>
          <ac:spMkLst>
            <pc:docMk/>
            <pc:sldMk cId="0" sldId="266"/>
            <ac:spMk id="3" creationId="{00000000-0000-0000-0000-000000000000}"/>
          </ac:spMkLst>
        </pc:spChg>
      </pc:sldChg>
      <pc:sldMasterChg chg="delSp modSp mod modSldLayout">
        <pc:chgData name="Alan Hughes" userId="17229656871_tp_box_2" providerId="OAuth2" clId="{E8078B24-E43B-526C-9D2F-8C29D9ADDC31}" dt="2026-09-08T18:23:18.455" v="35" actId="2711"/>
        <pc:sldMasterMkLst>
          <pc:docMk/>
          <pc:sldMasterMk cId="2230376770" sldId="2147483680"/>
        </pc:sldMasterMkLst>
        <pc:spChg chg="mod">
          <ac:chgData name="Alan Hughes" userId="17229656871_tp_box_2" providerId="OAuth2" clId="{E8078B24-E43B-526C-9D2F-8C29D9ADDC31}" dt="2026-09-08T18:22:56.497" v="32" actId="2711"/>
          <ac:spMkLst>
            <pc:docMk/>
            <pc:sldMasterMk cId="2230376770" sldId="2147483680"/>
            <ac:spMk id="2" creationId="{00000000-0000-0000-0000-000000000000}"/>
          </ac:spMkLst>
        </pc:spChg>
        <pc:spChg chg="mod">
          <ac:chgData name="Alan Hughes" userId="17229656871_tp_box_2" providerId="OAuth2" clId="{E8078B24-E43B-526C-9D2F-8C29D9ADDC31}" dt="2026-09-08T18:21:52.601" v="24" actId="2711"/>
          <ac:spMkLst>
            <pc:docMk/>
            <pc:sldMasterMk cId="2230376770" sldId="2147483680"/>
            <ac:spMk id="3" creationId="{00000000-0000-0000-0000-000000000000}"/>
          </ac:spMkLst>
        </pc:spChg>
        <pc:spChg chg="mod">
          <ac:chgData name="Alan Hughes" userId="17229656871_tp_box_2" providerId="OAuth2" clId="{E8078B24-E43B-526C-9D2F-8C29D9ADDC31}" dt="2026-09-08T18:20:00.868" v="9" actId="207"/>
          <ac:spMkLst>
            <pc:docMk/>
            <pc:sldMasterMk cId="2230376770" sldId="2147483680"/>
            <ac:spMk id="11" creationId="{00000000-0000-0000-0000-000000000000}"/>
          </ac:spMkLst>
        </pc:spChg>
        <pc:cxnChg chg="mod">
          <ac:chgData name="Alan Hughes" userId="17229656871_tp_box_2" providerId="OAuth2" clId="{E8078B24-E43B-526C-9D2F-8C29D9ADDC31}" dt="2026-09-08T18:21:16.787" v="20" actId="692"/>
          <ac:cxnSpMkLst>
            <pc:docMk/>
            <pc:sldMasterMk cId="2230376770" sldId="2147483680"/>
            <ac:cxnSpMk id="10" creationId="{0479526D-D93D-49DD-DFD3-E632674A31A2}"/>
          </ac:cxnSpMkLst>
        </pc:cxnChg>
        <pc:cxnChg chg="mod">
          <ac:chgData name="Alan Hughes" userId="17229656871_tp_box_2" providerId="OAuth2" clId="{E8078B24-E43B-526C-9D2F-8C29D9ADDC31}" dt="2026-09-08T18:20:07.087" v="10" actId="692"/>
          <ac:cxnSpMkLst>
            <pc:docMk/>
            <pc:sldMasterMk cId="2230376770" sldId="2147483680"/>
            <ac:cxnSpMk id="28" creationId="{0EBB5CBB-D79D-119A-2542-D1EEF51173CE}"/>
          </ac:cxnSpMkLst>
        </pc:cxnChg>
        <pc:sldLayoutChg chg="modSp mod">
          <pc:chgData name="Alan Hughes" userId="17229656871_tp_box_2" providerId="OAuth2" clId="{E8078B24-E43B-526C-9D2F-8C29D9ADDC31}" dt="2026-09-08T18:23:09.935" v="34" actId="2711"/>
          <pc:sldLayoutMkLst>
            <pc:docMk/>
            <pc:sldMasterMk cId="2230376770" sldId="2147483680"/>
            <pc:sldLayoutMk cId="498618317" sldId="2147483681"/>
          </pc:sldLayoutMkLst>
          <pc:spChg chg="mod">
            <ac:chgData name="Alan Hughes" userId="17229656871_tp_box_2" providerId="OAuth2" clId="{E8078B24-E43B-526C-9D2F-8C29D9ADDC31}" dt="2026-09-08T18:19:41.025" v="3" actId="207"/>
            <ac:spMkLst>
              <pc:docMk/>
              <pc:sldMasterMk cId="2230376770" sldId="2147483680"/>
              <pc:sldLayoutMk cId="498618317" sldId="2147483681"/>
              <ac:spMk id="11" creationId="{D6BB8298-79D0-AC1A-E0DB-57E73AF57172}"/>
            </ac:spMkLst>
          </pc:spChg>
          <pc:spChg chg="mod">
            <ac:chgData name="Alan Hughes" userId="17229656871_tp_box_2" providerId="OAuth2" clId="{E8078B24-E43B-526C-9D2F-8C29D9ADDC31}" dt="2026-09-08T18:23:05.259" v="33" actId="2711"/>
            <ac:spMkLst>
              <pc:docMk/>
              <pc:sldMasterMk cId="2230376770" sldId="2147483680"/>
              <pc:sldLayoutMk cId="498618317" sldId="2147483681"/>
              <ac:spMk id="12" creationId="{00000000-0000-0000-0000-000000000000}"/>
            </ac:spMkLst>
          </pc:spChg>
          <pc:spChg chg="mod">
            <ac:chgData name="Alan Hughes" userId="17229656871_tp_box_2" providerId="OAuth2" clId="{E8078B24-E43B-526C-9D2F-8C29D9ADDC31}" dt="2026-09-08T18:23:09.935" v="34" actId="2711"/>
            <ac:spMkLst>
              <pc:docMk/>
              <pc:sldMasterMk cId="2230376770" sldId="2147483680"/>
              <pc:sldLayoutMk cId="498618317" sldId="2147483681"/>
              <ac:spMk id="13" creationId="{00000000-0000-0000-0000-000000000000}"/>
            </ac:spMkLst>
          </pc:spChg>
          <pc:cxnChg chg="mod">
            <ac:chgData name="Alan Hughes" userId="17229656871_tp_box_2" providerId="OAuth2" clId="{E8078B24-E43B-526C-9D2F-8C29D9ADDC31}" dt="2026-09-08T18:19:09.064" v="0" actId="692"/>
            <ac:cxnSpMkLst>
              <pc:docMk/>
              <pc:sldMasterMk cId="2230376770" sldId="2147483680"/>
              <pc:sldLayoutMk cId="498618317" sldId="2147483681"/>
              <ac:cxnSpMk id="46" creationId="{F50E4A57-6C2B-52C4-1FBE-A7FE9761A2DA}"/>
            </ac:cxnSpMkLst>
          </pc:cxnChg>
          <pc:cxnChg chg="mod">
            <ac:chgData name="Alan Hughes" userId="17229656871_tp_box_2" providerId="OAuth2" clId="{E8078B24-E43B-526C-9D2F-8C29D9ADDC31}" dt="2026-09-08T18:19:49.142" v="4" actId="692"/>
            <ac:cxnSpMkLst>
              <pc:docMk/>
              <pc:sldMasterMk cId="2230376770" sldId="2147483680"/>
              <pc:sldLayoutMk cId="498618317" sldId="2147483681"/>
              <ac:cxnSpMk id="48" creationId="{ACB57B2E-3E64-61ED-013B-F9079D17C839}"/>
            </ac:cxnSpMkLst>
          </pc:cxnChg>
          <pc:cxnChg chg="mod">
            <ac:chgData name="Alan Hughes" userId="17229656871_tp_box_2" providerId="OAuth2" clId="{E8078B24-E43B-526C-9D2F-8C29D9ADDC31}" dt="2026-09-08T18:19:15.253" v="1" actId="692"/>
            <ac:cxnSpMkLst>
              <pc:docMk/>
              <pc:sldMasterMk cId="2230376770" sldId="2147483680"/>
              <pc:sldLayoutMk cId="498618317" sldId="2147483681"/>
              <ac:cxnSpMk id="49" creationId="{E0481EE7-BD6A-D6D8-4E81-5DEFAE29AEA1}"/>
            </ac:cxnSpMkLst>
          </pc:cxnChg>
        </pc:sldLayoutChg>
        <pc:sldLayoutChg chg="addSp delSp modSp mod">
          <pc:chgData name="Alan Hughes" userId="17229656871_tp_box_2" providerId="OAuth2" clId="{E8078B24-E43B-526C-9D2F-8C29D9ADDC31}" dt="2026-09-08T18:19:55.468" v="8"/>
          <pc:sldLayoutMkLst>
            <pc:docMk/>
            <pc:sldMasterMk cId="2230376770" sldId="2147483680"/>
            <pc:sldLayoutMk cId="742408518" sldId="2147483682"/>
          </pc:sldLayoutMkLst>
        </pc:sldLayoutChg>
        <pc:sldLayoutChg chg="modSp mod">
          <pc:chgData name="Alan Hughes" userId="17229656871_tp_box_2" providerId="OAuth2" clId="{E8078B24-E43B-526C-9D2F-8C29D9ADDC31}" dt="2026-09-08T18:22:27.425" v="28" actId="2711"/>
          <pc:sldLayoutMkLst>
            <pc:docMk/>
            <pc:sldMasterMk cId="2230376770" sldId="2147483680"/>
            <pc:sldLayoutMk cId="2199407004" sldId="2147483683"/>
          </pc:sldLayoutMkLst>
          <pc:spChg chg="mod">
            <ac:chgData name="Alan Hughes" userId="17229656871_tp_box_2" providerId="OAuth2" clId="{E8078B24-E43B-526C-9D2F-8C29D9ADDC31}" dt="2026-09-08T18:22:20.723" v="27" actId="2711"/>
            <ac:spMkLst>
              <pc:docMk/>
              <pc:sldMasterMk cId="2230376770" sldId="2147483680"/>
              <pc:sldLayoutMk cId="2199407004" sldId="2147483683"/>
              <ac:spMk id="3" creationId="{00000000-0000-0000-0000-000000000000}"/>
            </ac:spMkLst>
          </pc:spChg>
          <pc:spChg chg="mod">
            <ac:chgData name="Alan Hughes" userId="17229656871_tp_box_2" providerId="OAuth2" clId="{E8078B24-E43B-526C-9D2F-8C29D9ADDC31}" dt="2026-09-08T18:22:27.425" v="28" actId="2711"/>
            <ac:spMkLst>
              <pc:docMk/>
              <pc:sldMasterMk cId="2230376770" sldId="2147483680"/>
              <pc:sldLayoutMk cId="2199407004" sldId="2147483683"/>
              <ac:spMk id="4" creationId="{00000000-0000-0000-0000-000000000000}"/>
            </ac:spMkLst>
          </pc:spChg>
          <pc:spChg chg="mod">
            <ac:chgData name="Alan Hughes" userId="17229656871_tp_box_2" providerId="OAuth2" clId="{E8078B24-E43B-526C-9D2F-8C29D9ADDC31}" dt="2026-09-08T18:22:11.735" v="26" actId="2711"/>
            <ac:spMkLst>
              <pc:docMk/>
              <pc:sldMasterMk cId="2230376770" sldId="2147483680"/>
              <pc:sldLayoutMk cId="2199407004" sldId="2147483683"/>
              <ac:spMk id="14" creationId="{BFA04F0E-E134-3BEE-9B80-4D2F47391C68}"/>
            </ac:spMkLst>
          </pc:spChg>
        </pc:sldLayoutChg>
        <pc:sldLayoutChg chg="delSp modSp mod">
          <pc:chgData name="Alan Hughes" userId="17229656871_tp_box_2" providerId="OAuth2" clId="{E8078B24-E43B-526C-9D2F-8C29D9ADDC31}" dt="2026-09-08T18:22:47.753" v="31" actId="2711"/>
          <pc:sldLayoutMkLst>
            <pc:docMk/>
            <pc:sldMasterMk cId="2230376770" sldId="2147483680"/>
            <pc:sldLayoutMk cId="2050783182" sldId="2147483685"/>
          </pc:sldLayoutMkLst>
          <pc:spChg chg="mod">
            <ac:chgData name="Alan Hughes" userId="17229656871_tp_box_2" providerId="OAuth2" clId="{E8078B24-E43B-526C-9D2F-8C29D9ADDC31}" dt="2026-09-08T18:20:41.656" v="16" actId="207"/>
            <ac:spMkLst>
              <pc:docMk/>
              <pc:sldMasterMk cId="2230376770" sldId="2147483680"/>
              <pc:sldLayoutMk cId="2050783182" sldId="2147483685"/>
              <ac:spMk id="11" creationId="{D6BB8298-79D0-AC1A-E0DB-57E73AF57172}"/>
            </ac:spMkLst>
          </pc:spChg>
          <pc:spChg chg="mod">
            <ac:chgData name="Alan Hughes" userId="17229656871_tp_box_2" providerId="OAuth2" clId="{E8078B24-E43B-526C-9D2F-8C29D9ADDC31}" dt="2026-09-08T18:22:41.594" v="30" actId="14100"/>
            <ac:spMkLst>
              <pc:docMk/>
              <pc:sldMasterMk cId="2230376770" sldId="2147483680"/>
              <pc:sldLayoutMk cId="2050783182" sldId="2147483685"/>
              <ac:spMk id="12" creationId="{00000000-0000-0000-0000-000000000000}"/>
            </ac:spMkLst>
          </pc:spChg>
          <pc:spChg chg="mod">
            <ac:chgData name="Alan Hughes" userId="17229656871_tp_box_2" providerId="OAuth2" clId="{E8078B24-E43B-526C-9D2F-8C29D9ADDC31}" dt="2026-09-08T18:22:47.753" v="31" actId="2711"/>
            <ac:spMkLst>
              <pc:docMk/>
              <pc:sldMasterMk cId="2230376770" sldId="2147483680"/>
              <pc:sldLayoutMk cId="2050783182" sldId="2147483685"/>
              <ac:spMk id="13" creationId="{00000000-0000-0000-0000-000000000000}"/>
            </ac:spMkLst>
          </pc:spChg>
          <pc:cxnChg chg="mod">
            <ac:chgData name="Alan Hughes" userId="17229656871_tp_box_2" providerId="OAuth2" clId="{E8078B24-E43B-526C-9D2F-8C29D9ADDC31}" dt="2026-09-08T18:20:38.154" v="15" actId="692"/>
            <ac:cxnSpMkLst>
              <pc:docMk/>
              <pc:sldMasterMk cId="2230376770" sldId="2147483680"/>
              <pc:sldLayoutMk cId="2050783182" sldId="2147483685"/>
              <ac:cxnSpMk id="48" creationId="{ACB57B2E-3E64-61ED-013B-F9079D17C839}"/>
            </ac:cxnSpMkLst>
          </pc:cxnChg>
        </pc:sldLayoutChg>
        <pc:sldLayoutChg chg="modSp mod">
          <pc:chgData name="Alan Hughes" userId="17229656871_tp_box_2" providerId="OAuth2" clId="{E8078B24-E43B-526C-9D2F-8C29D9ADDC31}" dt="2026-09-08T18:23:18.455" v="35" actId="2711"/>
          <pc:sldLayoutMkLst>
            <pc:docMk/>
            <pc:sldMasterMk cId="2230376770" sldId="2147483680"/>
            <pc:sldLayoutMk cId="3182774522" sldId="2147483686"/>
          </pc:sldLayoutMkLst>
          <pc:spChg chg="mod">
            <ac:chgData name="Alan Hughes" userId="17229656871_tp_box_2" providerId="OAuth2" clId="{E8078B24-E43B-526C-9D2F-8C29D9ADDC31}" dt="2026-09-08T18:23:18.455" v="35" actId="2711"/>
            <ac:spMkLst>
              <pc:docMk/>
              <pc:sldMasterMk cId="2230376770" sldId="2147483680"/>
              <pc:sldLayoutMk cId="3182774522" sldId="2147483686"/>
              <ac:spMk id="2" creationId="{7932EB47-1D2F-32FE-824B-EDD8FA4B584B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99C019-81A4-43E0-A805-3F5C28CA5F41}" type="doc">
      <dgm:prSet loTypeId="urn:microsoft.com/office/officeart/2005/8/layout/vProcess5" loCatId="process" qsTypeId="urn:microsoft.com/office/officeart/2005/8/quickstyle/simple1#1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B1ABE300-3906-4FF6-A0B4-0A5BA6720A8D}">
      <dgm:prSet/>
      <dgm:spPr>
        <a:solidFill>
          <a:srgbClr val="191F4B"/>
        </a:solidFill>
      </dgm:spPr>
      <dgm:t>
        <a:bodyPr/>
        <a:lstStyle/>
        <a:p>
          <a:r>
            <a:rPr lang="en-US" dirty="0">
              <a:solidFill>
                <a:srgbClr val="EBBE3F"/>
              </a:solidFill>
            </a:rPr>
            <a:t>CRIME GUN EVIDENCE  →  TIMELY PROCESSING  →  NIBIN LEAD</a:t>
          </a:r>
        </a:p>
      </dgm:t>
    </dgm:pt>
    <dgm:pt modelId="{86938139-3CA8-4D3E-A5CF-A78A7182473A}" type="parTrans" cxnId="{A5F180BA-386F-4E64-9C4A-FCF7C08F4C35}">
      <dgm:prSet/>
      <dgm:spPr/>
      <dgm:t>
        <a:bodyPr/>
        <a:lstStyle/>
        <a:p>
          <a:endParaRPr lang="en-US"/>
        </a:p>
      </dgm:t>
    </dgm:pt>
    <dgm:pt modelId="{5774E569-D665-4B26-801E-631F87E66BB4}" type="sibTrans" cxnId="{A5F180BA-386F-4E64-9C4A-FCF7C08F4C35}">
      <dgm:prSet/>
      <dgm:spPr/>
      <dgm:t>
        <a:bodyPr/>
        <a:lstStyle/>
        <a:p>
          <a:endParaRPr lang="en-US"/>
        </a:p>
      </dgm:t>
    </dgm:pt>
    <dgm:pt modelId="{97415234-2203-48CE-8C28-A1D7A5377CF2}">
      <dgm:prSet/>
      <dgm:spPr>
        <a:solidFill>
          <a:srgbClr val="191F4B"/>
        </a:solidFill>
      </dgm:spPr>
      <dgm:t>
        <a:bodyPr/>
        <a:lstStyle/>
        <a:p>
          <a:r>
            <a:rPr lang="en-US" dirty="0">
              <a:solidFill>
                <a:srgbClr val="EBBE3F"/>
              </a:solidFill>
            </a:rPr>
            <a:t>ANALYSIS + INTELLIGENCE  →  INVESTIGATIVE FOLLOW-UP  →  ACTION</a:t>
          </a:r>
        </a:p>
      </dgm:t>
    </dgm:pt>
    <dgm:pt modelId="{C9EE3839-9670-4561-B4A9-D5D4AE9615FD}" type="parTrans" cxnId="{BE009AE8-086D-48F3-8355-8C4D8AFD4F5B}">
      <dgm:prSet/>
      <dgm:spPr/>
      <dgm:t>
        <a:bodyPr/>
        <a:lstStyle/>
        <a:p>
          <a:endParaRPr lang="en-US"/>
        </a:p>
      </dgm:t>
    </dgm:pt>
    <dgm:pt modelId="{C79C4AC4-3C9C-48C1-A090-5F5EF641BAA9}" type="sibTrans" cxnId="{BE009AE8-086D-48F3-8355-8C4D8AFD4F5B}">
      <dgm:prSet/>
      <dgm:spPr/>
      <dgm:t>
        <a:bodyPr/>
        <a:lstStyle/>
        <a:p>
          <a:endParaRPr lang="en-US"/>
        </a:p>
      </dgm:t>
    </dgm:pt>
    <dgm:pt modelId="{A7E60FF6-534E-494A-8B96-2E7D618FDEEA}" type="pres">
      <dgm:prSet presAssocID="{2A99C019-81A4-43E0-A805-3F5C28CA5F41}" presName="outerComposite" presStyleCnt="0">
        <dgm:presLayoutVars>
          <dgm:chMax val="5"/>
          <dgm:dir/>
          <dgm:resizeHandles val="exact"/>
        </dgm:presLayoutVars>
      </dgm:prSet>
      <dgm:spPr/>
    </dgm:pt>
    <dgm:pt modelId="{08871460-7C9D-45F3-AE6D-EC4A23F64E04}" type="pres">
      <dgm:prSet presAssocID="{2A99C019-81A4-43E0-A805-3F5C28CA5F41}" presName="dummyMaxCanvas" presStyleCnt="0">
        <dgm:presLayoutVars/>
      </dgm:prSet>
      <dgm:spPr/>
    </dgm:pt>
    <dgm:pt modelId="{C328B6F9-4005-493E-84E9-06991B301283}" type="pres">
      <dgm:prSet presAssocID="{2A99C019-81A4-43E0-A805-3F5C28CA5F41}" presName="TwoNodes_1" presStyleLbl="node1" presStyleIdx="0" presStyleCnt="2">
        <dgm:presLayoutVars>
          <dgm:bulletEnabled val="1"/>
        </dgm:presLayoutVars>
      </dgm:prSet>
      <dgm:spPr/>
    </dgm:pt>
    <dgm:pt modelId="{317C5364-2DBE-45EF-876F-B206F923D82A}" type="pres">
      <dgm:prSet presAssocID="{2A99C019-81A4-43E0-A805-3F5C28CA5F41}" presName="TwoNodes_2" presStyleLbl="node1" presStyleIdx="1" presStyleCnt="2">
        <dgm:presLayoutVars>
          <dgm:bulletEnabled val="1"/>
        </dgm:presLayoutVars>
      </dgm:prSet>
      <dgm:spPr/>
    </dgm:pt>
    <dgm:pt modelId="{481399EC-5832-49B7-A406-BBFA39CC22A8}" type="pres">
      <dgm:prSet presAssocID="{2A99C019-81A4-43E0-A805-3F5C28CA5F41}" presName="TwoConn_1-2" presStyleLbl="fgAccFollowNode1" presStyleIdx="0" presStyleCnt="1">
        <dgm:presLayoutVars>
          <dgm:bulletEnabled val="1"/>
        </dgm:presLayoutVars>
      </dgm:prSet>
      <dgm:spPr/>
    </dgm:pt>
    <dgm:pt modelId="{5C19131B-6919-44DF-B19B-B214099370B3}" type="pres">
      <dgm:prSet presAssocID="{2A99C019-81A4-43E0-A805-3F5C28CA5F41}" presName="TwoNodes_1_text" presStyleLbl="node1" presStyleIdx="1" presStyleCnt="2">
        <dgm:presLayoutVars>
          <dgm:bulletEnabled val="1"/>
        </dgm:presLayoutVars>
      </dgm:prSet>
      <dgm:spPr/>
    </dgm:pt>
    <dgm:pt modelId="{144F8012-2799-4813-94DD-2AF6EB6218B6}" type="pres">
      <dgm:prSet presAssocID="{2A99C019-81A4-43E0-A805-3F5C28CA5F41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0A45532F-32A1-4C7A-AFCB-93844DC3EEE9}" type="presOf" srcId="{97415234-2203-48CE-8C28-A1D7A5377CF2}" destId="{144F8012-2799-4813-94DD-2AF6EB6218B6}" srcOrd="1" destOrd="0" presId="urn:microsoft.com/office/officeart/2005/8/layout/vProcess5"/>
    <dgm:cxn modelId="{FBBC1C3E-AED2-4A7A-84EC-F112D29CC22B}" type="presOf" srcId="{5774E569-D665-4B26-801E-631F87E66BB4}" destId="{481399EC-5832-49B7-A406-BBFA39CC22A8}" srcOrd="0" destOrd="0" presId="urn:microsoft.com/office/officeart/2005/8/layout/vProcess5"/>
    <dgm:cxn modelId="{799E1D4F-4DE3-4F49-985A-2A9D246F29E9}" type="presOf" srcId="{2A99C019-81A4-43E0-A805-3F5C28CA5F41}" destId="{A7E60FF6-534E-494A-8B96-2E7D618FDEEA}" srcOrd="0" destOrd="0" presId="urn:microsoft.com/office/officeart/2005/8/layout/vProcess5"/>
    <dgm:cxn modelId="{0EA6736D-5AB0-4761-BFC7-99C0CC60E195}" type="presOf" srcId="{B1ABE300-3906-4FF6-A0B4-0A5BA6720A8D}" destId="{5C19131B-6919-44DF-B19B-B214099370B3}" srcOrd="1" destOrd="0" presId="urn:microsoft.com/office/officeart/2005/8/layout/vProcess5"/>
    <dgm:cxn modelId="{9AA42C76-86DF-40A2-BCF6-9FE3E052463A}" type="presOf" srcId="{B1ABE300-3906-4FF6-A0B4-0A5BA6720A8D}" destId="{C328B6F9-4005-493E-84E9-06991B301283}" srcOrd="0" destOrd="0" presId="urn:microsoft.com/office/officeart/2005/8/layout/vProcess5"/>
    <dgm:cxn modelId="{A5F180BA-386F-4E64-9C4A-FCF7C08F4C35}" srcId="{2A99C019-81A4-43E0-A805-3F5C28CA5F41}" destId="{B1ABE300-3906-4FF6-A0B4-0A5BA6720A8D}" srcOrd="0" destOrd="0" parTransId="{86938139-3CA8-4D3E-A5CF-A78A7182473A}" sibTransId="{5774E569-D665-4B26-801E-631F87E66BB4}"/>
    <dgm:cxn modelId="{969D15D0-01BA-495E-8375-7B2CA1827E4F}" type="presOf" srcId="{97415234-2203-48CE-8C28-A1D7A5377CF2}" destId="{317C5364-2DBE-45EF-876F-B206F923D82A}" srcOrd="0" destOrd="0" presId="urn:microsoft.com/office/officeart/2005/8/layout/vProcess5"/>
    <dgm:cxn modelId="{BE009AE8-086D-48F3-8355-8C4D8AFD4F5B}" srcId="{2A99C019-81A4-43E0-A805-3F5C28CA5F41}" destId="{97415234-2203-48CE-8C28-A1D7A5377CF2}" srcOrd="1" destOrd="0" parTransId="{C9EE3839-9670-4561-B4A9-D5D4AE9615FD}" sibTransId="{C79C4AC4-3C9C-48C1-A090-5F5EF641BAA9}"/>
    <dgm:cxn modelId="{DAD61025-C453-406A-877D-CD8805BC6904}" type="presParOf" srcId="{A7E60FF6-534E-494A-8B96-2E7D618FDEEA}" destId="{08871460-7C9D-45F3-AE6D-EC4A23F64E04}" srcOrd="0" destOrd="0" presId="urn:microsoft.com/office/officeart/2005/8/layout/vProcess5"/>
    <dgm:cxn modelId="{DAE38015-B913-4462-8D7A-B0188476BB8C}" type="presParOf" srcId="{A7E60FF6-534E-494A-8B96-2E7D618FDEEA}" destId="{C328B6F9-4005-493E-84E9-06991B301283}" srcOrd="1" destOrd="0" presId="urn:microsoft.com/office/officeart/2005/8/layout/vProcess5"/>
    <dgm:cxn modelId="{C6577905-923A-4706-953C-8830EBA3A078}" type="presParOf" srcId="{A7E60FF6-534E-494A-8B96-2E7D618FDEEA}" destId="{317C5364-2DBE-45EF-876F-B206F923D82A}" srcOrd="2" destOrd="0" presId="urn:microsoft.com/office/officeart/2005/8/layout/vProcess5"/>
    <dgm:cxn modelId="{DF79FB59-4488-4CF1-A49A-4EE6E94A0076}" type="presParOf" srcId="{A7E60FF6-534E-494A-8B96-2E7D618FDEEA}" destId="{481399EC-5832-49B7-A406-BBFA39CC22A8}" srcOrd="3" destOrd="0" presId="urn:microsoft.com/office/officeart/2005/8/layout/vProcess5"/>
    <dgm:cxn modelId="{C74C82CC-1A79-4AEA-AF7B-FCA3D83EE171}" type="presParOf" srcId="{A7E60FF6-534E-494A-8B96-2E7D618FDEEA}" destId="{5C19131B-6919-44DF-B19B-B214099370B3}" srcOrd="4" destOrd="0" presId="urn:microsoft.com/office/officeart/2005/8/layout/vProcess5"/>
    <dgm:cxn modelId="{BDA8FD24-2CE2-4395-A0CF-5B30E8A87495}" type="presParOf" srcId="{A7E60FF6-534E-494A-8B96-2E7D618FDEEA}" destId="{144F8012-2799-4813-94DD-2AF6EB6218B6}" srcOrd="5" destOrd="0" presId="urn:microsoft.com/office/officeart/2005/8/layout/vProcess5"/>
  </dgm:cxnLst>
  <dgm:bg>
    <a:solidFill>
      <a:srgbClr val="FFFFFF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28B6F9-4005-493E-84E9-06991B301283}">
      <dsp:nvSpPr>
        <dsp:cNvPr id="0" name=""/>
        <dsp:cNvSpPr/>
      </dsp:nvSpPr>
      <dsp:spPr>
        <a:xfrm>
          <a:off x="0" y="0"/>
          <a:ext cx="3514913" cy="1830855"/>
        </a:xfrm>
        <a:prstGeom prst="roundRect">
          <a:avLst>
            <a:gd name="adj" fmla="val 10000"/>
          </a:avLst>
        </a:prstGeom>
        <a:solidFill>
          <a:srgbClr val="191F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EBBE3F"/>
              </a:solidFill>
            </a:rPr>
            <a:t>CRIME GUN EVIDENCE  →  TIMELY PROCESSING  →  NIBIN LEAD</a:t>
          </a:r>
        </a:p>
      </dsp:txBody>
      <dsp:txXfrm>
        <a:off x="50665" y="50665"/>
        <a:ext cx="1628499" cy="1729525"/>
      </dsp:txXfrm>
    </dsp:sp>
    <dsp:sp modelId="{317C5364-2DBE-45EF-876F-B206F923D82A}">
      <dsp:nvSpPr>
        <dsp:cNvPr id="0" name=""/>
        <dsp:cNvSpPr/>
      </dsp:nvSpPr>
      <dsp:spPr>
        <a:xfrm>
          <a:off x="620278" y="2237711"/>
          <a:ext cx="3514913" cy="1830855"/>
        </a:xfrm>
        <a:prstGeom prst="roundRect">
          <a:avLst>
            <a:gd name="adj" fmla="val 10000"/>
          </a:avLst>
        </a:prstGeom>
        <a:solidFill>
          <a:srgbClr val="191F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EBBE3F"/>
              </a:solidFill>
            </a:rPr>
            <a:t>ANALYSIS + INTELLIGENCE  →  INVESTIGATIVE FOLLOW-UP  →  ACTION</a:t>
          </a:r>
        </a:p>
      </dsp:txBody>
      <dsp:txXfrm>
        <a:off x="670203" y="2287636"/>
        <a:ext cx="1604728" cy="1731005"/>
      </dsp:txXfrm>
    </dsp:sp>
    <dsp:sp modelId="{481399EC-5832-49B7-A406-BBFA39CC22A8}">
      <dsp:nvSpPr>
        <dsp:cNvPr id="0" name=""/>
        <dsp:cNvSpPr/>
      </dsp:nvSpPr>
      <dsp:spPr>
        <a:xfrm>
          <a:off x="2324857" y="1439255"/>
          <a:ext cx="1190055" cy="119005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2592619" y="1439255"/>
        <a:ext cx="654531" cy="895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A39BF-3DEE-4D5C-ACA7-DA864461E6A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83E09-08F8-462E-ADD7-1F5E530F3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58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6BB8298-79D0-AC1A-E0DB-57E73AF57172}"/>
              </a:ext>
            </a:extLst>
          </p:cNvPr>
          <p:cNvSpPr/>
          <p:nvPr userDrawn="1"/>
        </p:nvSpPr>
        <p:spPr>
          <a:xfrm>
            <a:off x="0" y="1069751"/>
            <a:ext cx="9144000" cy="3394819"/>
          </a:xfrm>
          <a:prstGeom prst="rect">
            <a:avLst/>
          </a:prstGeom>
          <a:gradFill>
            <a:gsLst>
              <a:gs pos="0">
                <a:srgbClr val="191F4B"/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AC8432-6EAF-4917-8F9A-BE3353102AA0}"/>
              </a:ext>
            </a:extLst>
          </p:cNvPr>
          <p:cNvCxnSpPr/>
          <p:nvPr/>
        </p:nvCxnSpPr>
        <p:spPr>
          <a:xfrm>
            <a:off x="0" y="5254625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845941" y="1325366"/>
            <a:ext cx="5995295" cy="1907803"/>
          </a:xfrm>
          <a:prstGeom prst="rect">
            <a:avLst/>
          </a:prstGeom>
        </p:spPr>
        <p:txBody>
          <a:bodyPr lIns="0" tIns="0" rIns="0" bIns="0" anchor="b" anchorCtr="1">
            <a:noAutofit/>
          </a:bodyPr>
          <a:lstStyle>
            <a:lvl1pPr algn="r">
              <a:defRPr sz="3600" b="1" i="0" baseline="0">
                <a:solidFill>
                  <a:srgbClr val="EBBE3F"/>
                </a:solidFill>
                <a:latin typeface="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542427" y="3354302"/>
            <a:ext cx="7298810" cy="7657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lIns="0" tIns="0" rIns="0" bIns="0">
            <a:noAutofit/>
          </a:bodyPr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0" i="0" baseline="0">
                <a:solidFill>
                  <a:schemeClr val="bg1"/>
                </a:solidFill>
                <a:latin typeface=""/>
                <a:cs typeface="Arial Narrow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374037D-AEDB-9A3F-FD70-89B60C4960D1}"/>
              </a:ext>
            </a:extLst>
          </p:cNvPr>
          <p:cNvCxnSpPr/>
          <p:nvPr userDrawn="1"/>
        </p:nvCxnSpPr>
        <p:spPr>
          <a:xfrm>
            <a:off x="0" y="5344937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" name="Group 10">
            <a:extLst>
              <a:ext uri="{FF2B5EF4-FFF2-40B4-BE49-F238E27FC236}">
                <a16:creationId xmlns:a16="http://schemas.microsoft.com/office/drawing/2014/main" id="{A3DCB758-7B42-99BC-C6EF-C7CCC64BB2D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4398931"/>
            <a:ext cx="9136057" cy="1830386"/>
            <a:chOff x="7938" y="2382838"/>
            <a:chExt cx="9136062" cy="1830387"/>
          </a:xfrm>
        </p:grpSpPr>
        <p:pic>
          <p:nvPicPr>
            <p:cNvPr id="25" name="Picture 12" descr="PoliceFoundation_Template_Images_REVISED.jpg">
              <a:extLst>
                <a:ext uri="{FF2B5EF4-FFF2-40B4-BE49-F238E27FC236}">
                  <a16:creationId xmlns:a16="http://schemas.microsoft.com/office/drawing/2014/main" id="{9D4EB852-EF50-76DB-8828-AFCD0BC6DB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" y="2382838"/>
              <a:ext cx="9115425" cy="182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4">
              <a:extLst>
                <a:ext uri="{FF2B5EF4-FFF2-40B4-BE49-F238E27FC236}">
                  <a16:creationId xmlns:a16="http://schemas.microsoft.com/office/drawing/2014/main" id="{94911258-5C82-2895-4361-7256EA8B27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763" y="2382838"/>
              <a:ext cx="1974850" cy="1804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15">
              <a:extLst>
                <a:ext uri="{FF2B5EF4-FFF2-40B4-BE49-F238E27FC236}">
                  <a16:creationId xmlns:a16="http://schemas.microsoft.com/office/drawing/2014/main" id="{2571BE46-AC0E-449C-05A1-F57F914160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5200" y="2382838"/>
              <a:ext cx="1828800" cy="183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6">
              <a:extLst>
                <a:ext uri="{FF2B5EF4-FFF2-40B4-BE49-F238E27FC236}">
                  <a16:creationId xmlns:a16="http://schemas.microsoft.com/office/drawing/2014/main" id="{B0D52537-41B5-80AC-7F83-A2F7EA5111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8" y="2389188"/>
              <a:ext cx="1857375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0" name="Picture 39" descr="Text&#10;&#10;Description automatically generated">
            <a:extLst>
              <a:ext uri="{FF2B5EF4-FFF2-40B4-BE49-F238E27FC236}">
                <a16:creationId xmlns:a16="http://schemas.microsoft.com/office/drawing/2014/main" id="{025CE984-68F9-61C9-8E47-6B015114034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620957" y="6292967"/>
            <a:ext cx="3220279" cy="466191"/>
          </a:xfrm>
          <a:prstGeom prst="rect">
            <a:avLst/>
          </a:prstGeom>
        </p:spPr>
      </p:pic>
      <p:pic>
        <p:nvPicPr>
          <p:cNvPr id="43" name="Picture 42" descr="A picture containing yellow, clock&#10;&#10;Description automatically generated">
            <a:extLst>
              <a:ext uri="{FF2B5EF4-FFF2-40B4-BE49-F238E27FC236}">
                <a16:creationId xmlns:a16="http://schemas.microsoft.com/office/drawing/2014/main" id="{A27E8563-3D3C-731A-099E-2CEB9063887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02763" y="1431175"/>
            <a:ext cx="2324106" cy="1830992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50E4A57-6C2B-52C4-1FBE-A7FE9761A2DA}"/>
              </a:ext>
            </a:extLst>
          </p:cNvPr>
          <p:cNvCxnSpPr>
            <a:cxnSpLocks/>
          </p:cNvCxnSpPr>
          <p:nvPr userDrawn="1"/>
        </p:nvCxnSpPr>
        <p:spPr>
          <a:xfrm>
            <a:off x="0" y="4398931"/>
            <a:ext cx="9144000" cy="0"/>
          </a:xfrm>
          <a:prstGeom prst="line">
            <a:avLst/>
          </a:prstGeom>
          <a:ln w="38100">
            <a:solidFill>
              <a:srgbClr val="EBBE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CB57B2E-3E64-61ED-013B-F9079D17C839}"/>
              </a:ext>
            </a:extLst>
          </p:cNvPr>
          <p:cNvCxnSpPr>
            <a:cxnSpLocks/>
          </p:cNvCxnSpPr>
          <p:nvPr userDrawn="1"/>
        </p:nvCxnSpPr>
        <p:spPr>
          <a:xfrm>
            <a:off x="89" y="6225304"/>
            <a:ext cx="9144000" cy="0"/>
          </a:xfrm>
          <a:prstGeom prst="line">
            <a:avLst/>
          </a:prstGeom>
          <a:ln w="28575">
            <a:solidFill>
              <a:srgbClr val="EBBE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0481EE7-BD6A-D6D8-4E81-5DEFAE29AEA1}"/>
              </a:ext>
            </a:extLst>
          </p:cNvPr>
          <p:cNvCxnSpPr>
            <a:cxnSpLocks/>
          </p:cNvCxnSpPr>
          <p:nvPr userDrawn="1"/>
        </p:nvCxnSpPr>
        <p:spPr>
          <a:xfrm>
            <a:off x="-7943" y="1069751"/>
            <a:ext cx="9144000" cy="0"/>
          </a:xfrm>
          <a:prstGeom prst="line">
            <a:avLst/>
          </a:prstGeom>
          <a:ln w="28575">
            <a:solidFill>
              <a:srgbClr val="EBBE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618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62B2BDF7-A8D3-3BDB-BEE4-5FDCF52A11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110" y="6251034"/>
            <a:ext cx="291321" cy="365125"/>
          </a:xfrm>
          <a:prstGeom prst="rect">
            <a:avLst/>
          </a:prstGeom>
        </p:spPr>
        <p:txBody>
          <a:bodyPr vert="horz" lIns="0" tIns="91440" rIns="0" bIns="45720" rtlCol="0" anchor="ctr"/>
          <a:lstStyle>
            <a:lvl1pPr algn="r">
              <a:defRPr sz="1200" b="1">
                <a:solidFill>
                  <a:schemeClr val="accent1"/>
                </a:solidFill>
                <a:latin typeface="Optima" panose="02000503060000020004" pitchFamily="2" charset="0"/>
              </a:defRPr>
            </a:lvl1pPr>
          </a:lstStyle>
          <a:p>
            <a:fld id="{5759D4C0-E006-2743-97F3-427752DFEA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DD40D076-F59B-21E7-67E8-C18F016A7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608" y="803189"/>
            <a:ext cx="8479159" cy="887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3A818D9-DA78-BD7F-5A5E-4C5D320AA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08" y="1913883"/>
            <a:ext cx="8479159" cy="4057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2408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2EB47-1D2F-32FE-824B-EDD8FA4B5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91F4B"/>
                </a:solidFill>
                <a:latin typeface="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FD2255-7EB2-44C6-E705-90CF37B5E0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9D4C0-E006-2743-97F3-427752DFEA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774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608" y="1910993"/>
            <a:ext cx="4135192" cy="4068567"/>
          </a:xfrm>
        </p:spPr>
        <p:txBody>
          <a:bodyPr/>
          <a:lstStyle>
            <a:lvl1pPr>
              <a:defRPr sz="2800">
                <a:latin typeface=""/>
              </a:defRPr>
            </a:lvl1pPr>
            <a:lvl2pPr>
              <a:defRPr sz="2400">
                <a:latin typeface=""/>
              </a:defRPr>
            </a:lvl2pPr>
            <a:lvl3pPr>
              <a:defRPr sz="2000">
                <a:latin typeface=""/>
              </a:defRPr>
            </a:lvl3pPr>
            <a:lvl4pPr>
              <a:defRPr sz="1800">
                <a:latin typeface=""/>
              </a:defRPr>
            </a:lvl4pPr>
            <a:lvl5pPr>
              <a:defRPr sz="1800">
                <a:latin typeface="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910993"/>
            <a:ext cx="4191567" cy="4068567"/>
          </a:xfrm>
        </p:spPr>
        <p:txBody>
          <a:bodyPr/>
          <a:lstStyle>
            <a:lvl1pPr>
              <a:defRPr sz="2800">
                <a:latin typeface=""/>
              </a:defRPr>
            </a:lvl1pPr>
            <a:lvl2pPr>
              <a:defRPr sz="2400">
                <a:latin typeface=""/>
              </a:defRPr>
            </a:lvl2pPr>
            <a:lvl3pPr>
              <a:defRPr sz="2000">
                <a:latin typeface=""/>
              </a:defRPr>
            </a:lvl3pPr>
            <a:lvl4pPr>
              <a:defRPr sz="1800">
                <a:latin typeface=""/>
              </a:defRPr>
            </a:lvl4pPr>
            <a:lvl5pPr>
              <a:defRPr sz="1800">
                <a:latin typeface="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432C0713-0309-0748-83D9-A4C0B79AE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110" y="6251034"/>
            <a:ext cx="291321" cy="365125"/>
          </a:xfrm>
          <a:prstGeom prst="rect">
            <a:avLst/>
          </a:prstGeom>
        </p:spPr>
        <p:txBody>
          <a:bodyPr vert="horz" lIns="0" tIns="91440" rIns="0" bIns="45720" rtlCol="0" anchor="ctr"/>
          <a:lstStyle>
            <a:lvl1pPr algn="r">
              <a:defRPr sz="1200" b="1">
                <a:solidFill>
                  <a:schemeClr val="accent1"/>
                </a:solidFill>
                <a:latin typeface="Optima" panose="02000503060000020004" pitchFamily="2" charset="0"/>
              </a:defRPr>
            </a:lvl1pPr>
          </a:lstStyle>
          <a:p>
            <a:fld id="{5759D4C0-E006-2743-97F3-427752DFEA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BFA04F0E-E134-3BEE-9B80-4D2F47391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608" y="803189"/>
            <a:ext cx="8479159" cy="887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191F4B"/>
                </a:solidFill>
                <a:latin typeface="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9940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6BB8298-79D0-AC1A-E0DB-57E73AF57172}"/>
              </a:ext>
            </a:extLst>
          </p:cNvPr>
          <p:cNvSpPr/>
          <p:nvPr userDrawn="1"/>
        </p:nvSpPr>
        <p:spPr>
          <a:xfrm>
            <a:off x="0" y="-69532"/>
            <a:ext cx="9144000" cy="6125870"/>
          </a:xfrm>
          <a:prstGeom prst="rect">
            <a:avLst/>
          </a:prstGeom>
          <a:gradFill>
            <a:gsLst>
              <a:gs pos="0">
                <a:srgbClr val="191F4B"/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02719" y="1209464"/>
            <a:ext cx="6214367" cy="2785908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defRPr sz="3600" b="1" i="0" baseline="0">
                <a:solidFill>
                  <a:srgbClr val="EBBE3F"/>
                </a:solidFill>
                <a:latin typeface="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302719" y="4116504"/>
            <a:ext cx="7298810" cy="109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lIns="0" tIns="0" rIns="0" bIns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0" i="0" baseline="0">
                <a:solidFill>
                  <a:schemeClr val="bg1"/>
                </a:solidFill>
                <a:latin typeface=""/>
                <a:cs typeface="Arial Narrow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0" name="Picture 39" descr="Text&#10;&#10;Description automatically generated">
            <a:extLst>
              <a:ext uri="{FF2B5EF4-FFF2-40B4-BE49-F238E27FC236}">
                <a16:creationId xmlns:a16="http://schemas.microsoft.com/office/drawing/2014/main" id="{025CE984-68F9-61C9-8E47-6B0151140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0957" y="6225912"/>
            <a:ext cx="3220279" cy="466191"/>
          </a:xfrm>
          <a:prstGeom prst="rect">
            <a:avLst/>
          </a:prstGeom>
        </p:spPr>
      </p:pic>
      <p:pic>
        <p:nvPicPr>
          <p:cNvPr id="43" name="Picture 42" descr="A picture containing yellow, clock&#10;&#10;Description automatically generated">
            <a:extLst>
              <a:ext uri="{FF2B5EF4-FFF2-40B4-BE49-F238E27FC236}">
                <a16:creationId xmlns:a16="http://schemas.microsoft.com/office/drawing/2014/main" id="{A27E8563-3D3C-731A-099E-2CEB906388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17175" y="2086121"/>
            <a:ext cx="2324106" cy="1830992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CB57B2E-3E64-61ED-013B-F9079D17C839}"/>
              </a:ext>
            </a:extLst>
          </p:cNvPr>
          <p:cNvCxnSpPr>
            <a:cxnSpLocks/>
          </p:cNvCxnSpPr>
          <p:nvPr userDrawn="1"/>
        </p:nvCxnSpPr>
        <p:spPr>
          <a:xfrm>
            <a:off x="89" y="6056338"/>
            <a:ext cx="9144000" cy="0"/>
          </a:xfrm>
          <a:prstGeom prst="line">
            <a:avLst/>
          </a:prstGeom>
          <a:ln w="28575">
            <a:solidFill>
              <a:srgbClr val="EBBE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7831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6554ABBA-4C27-8217-1469-3C7B3B99A1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110" y="6251034"/>
            <a:ext cx="291321" cy="365125"/>
          </a:xfrm>
          <a:prstGeom prst="rect">
            <a:avLst/>
          </a:prstGeom>
        </p:spPr>
        <p:txBody>
          <a:bodyPr vert="horz" lIns="0" tIns="91440" rIns="0" bIns="45720" rtlCol="0" anchor="ctr"/>
          <a:lstStyle>
            <a:lvl1pPr algn="r">
              <a:defRPr sz="1200" b="1">
                <a:solidFill>
                  <a:schemeClr val="accent1"/>
                </a:solidFill>
                <a:latin typeface="Optima" panose="02000503060000020004" pitchFamily="2" charset="0"/>
              </a:defRPr>
            </a:lvl1pPr>
          </a:lstStyle>
          <a:p>
            <a:fld id="{5759D4C0-E006-2743-97F3-427752DFEA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870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21"/>
          <p:cNvSpPr/>
          <p:nvPr userDrawn="1"/>
        </p:nvSpPr>
        <p:spPr>
          <a:xfrm>
            <a:off x="0" y="1"/>
            <a:ext cx="9144000" cy="417035"/>
          </a:xfrm>
          <a:custGeom>
            <a:avLst/>
            <a:gdLst/>
            <a:ahLst/>
            <a:cxnLst/>
            <a:rect l="l" t="t" r="r" b="b"/>
            <a:pathLst>
              <a:path w="7318373" h="341312">
                <a:moveTo>
                  <a:pt x="0" y="341312"/>
                </a:moveTo>
                <a:lnTo>
                  <a:pt x="7318373" y="341312"/>
                </a:lnTo>
                <a:lnTo>
                  <a:pt x="7318373" y="0"/>
                </a:lnTo>
                <a:lnTo>
                  <a:pt x="0" y="0"/>
                </a:lnTo>
                <a:lnTo>
                  <a:pt x="0" y="341312"/>
                </a:lnTo>
                <a:close/>
              </a:path>
            </a:pathLst>
          </a:custGeom>
          <a:solidFill>
            <a:srgbClr val="191F4B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lvl="0" algn="ctr"/>
            <a:endParaRPr sz="1400" spc="0" dirty="0">
              <a:solidFill>
                <a:schemeClr val="bg1"/>
              </a:solidFill>
              <a:latin typeface="Optima" panose="02000503060000020004" pitchFamily="2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608" y="803189"/>
            <a:ext cx="8479159" cy="887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608" y="1913883"/>
            <a:ext cx="8479159" cy="4057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777110" y="6251034"/>
            <a:ext cx="291321" cy="365125"/>
          </a:xfrm>
          <a:prstGeom prst="rect">
            <a:avLst/>
          </a:prstGeom>
        </p:spPr>
        <p:txBody>
          <a:bodyPr vert="horz" lIns="0" tIns="91440" rIns="0" bIns="45720" rtlCol="0" anchor="ctr"/>
          <a:lstStyle>
            <a:lvl1pPr algn="r">
              <a:defRPr sz="1200" b="1">
                <a:solidFill>
                  <a:schemeClr val="accent1"/>
                </a:solidFill>
                <a:latin typeface="Optima" panose="02000503060000020004" pitchFamily="2" charset="0"/>
              </a:defRPr>
            </a:lvl1pPr>
          </a:lstStyle>
          <a:p>
            <a:fld id="{5759D4C0-E006-2743-97F3-427752DFEA5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109CE64D-F2AB-114B-81BD-E06F55C6FC7B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60608" y="6194125"/>
            <a:ext cx="3220279" cy="46619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479526D-D93D-49DD-DFD3-E632674A31A2}"/>
              </a:ext>
            </a:extLst>
          </p:cNvPr>
          <p:cNvCxnSpPr>
            <a:cxnSpLocks/>
            <a:endCxn id="23" idx="1"/>
          </p:cNvCxnSpPr>
          <p:nvPr userDrawn="1"/>
        </p:nvCxnSpPr>
        <p:spPr>
          <a:xfrm flipV="1">
            <a:off x="3786389" y="6433597"/>
            <a:ext cx="4990721" cy="9438"/>
          </a:xfrm>
          <a:prstGeom prst="line">
            <a:avLst/>
          </a:prstGeom>
          <a:ln w="19050">
            <a:solidFill>
              <a:srgbClr val="EBBE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EBB5CBB-D79D-119A-2542-D1EEF51173CE}"/>
              </a:ext>
            </a:extLst>
          </p:cNvPr>
          <p:cNvCxnSpPr>
            <a:cxnSpLocks/>
          </p:cNvCxnSpPr>
          <p:nvPr userDrawn="1"/>
        </p:nvCxnSpPr>
        <p:spPr>
          <a:xfrm>
            <a:off x="0" y="417036"/>
            <a:ext cx="9144000" cy="0"/>
          </a:xfrm>
          <a:prstGeom prst="line">
            <a:avLst/>
          </a:prstGeom>
          <a:ln w="19050">
            <a:solidFill>
              <a:srgbClr val="EBBE3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37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6" r:id="rId3"/>
    <p:sldLayoutId id="2147483683" r:id="rId4"/>
    <p:sldLayoutId id="2147483685" r:id="rId5"/>
    <p:sldLayoutId id="2147483684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191F4B"/>
          </a:solidFill>
          <a:latin typeface="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EBBE3F"/>
        </a:buClr>
        <a:buFont typeface="Wingdings" charset="2"/>
        <a:buChar char="§"/>
        <a:defRPr sz="2400" kern="1200">
          <a:solidFill>
            <a:schemeClr val="tx1"/>
          </a:solidFill>
          <a:latin typeface="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EBBE3F"/>
        </a:buClr>
        <a:buFont typeface="Wingdings" charset="2"/>
        <a:buChar char="§"/>
        <a:defRPr sz="2000" kern="1200">
          <a:solidFill>
            <a:schemeClr val="tx1"/>
          </a:solidFill>
          <a:latin typeface="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EBBE3F"/>
        </a:buClr>
        <a:buFont typeface="Wingdings" charset="2"/>
        <a:buChar char="§"/>
        <a:defRPr sz="1800" kern="1200">
          <a:solidFill>
            <a:schemeClr val="tx1"/>
          </a:solidFill>
          <a:latin typeface="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EBBE3F"/>
        </a:buClr>
        <a:buFont typeface="Wingdings" charset="2"/>
        <a:buChar char="§"/>
        <a:defRPr sz="1600" kern="1200">
          <a:solidFill>
            <a:schemeClr val="tx1"/>
          </a:solidFill>
          <a:latin typeface="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EBBE3F"/>
        </a:buClr>
        <a:buFont typeface="Wingdings" charset="2"/>
        <a:buChar char="§"/>
        <a:defRPr sz="1600" kern="1200">
          <a:solidFill>
            <a:schemeClr val="tx1"/>
          </a:solidFill>
          <a:latin typeface="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CGIC / NIBIN 101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From </a:t>
            </a:r>
            <a:r>
              <a:rPr lang="en-US" dirty="0"/>
              <a:t>C</a:t>
            </a:r>
            <a:r>
              <a:rPr dirty="0"/>
              <a:t>rime </a:t>
            </a:r>
            <a:r>
              <a:rPr lang="en-US" dirty="0"/>
              <a:t>G</a:t>
            </a:r>
            <a:r>
              <a:rPr dirty="0"/>
              <a:t>un </a:t>
            </a:r>
            <a:r>
              <a:rPr lang="en-US" dirty="0"/>
              <a:t>E</a:t>
            </a:r>
            <a:r>
              <a:rPr dirty="0"/>
              <a:t>vidence to </a:t>
            </a:r>
            <a:r>
              <a:rPr lang="en-US" dirty="0"/>
              <a:t>A</a:t>
            </a:r>
            <a:r>
              <a:rPr dirty="0"/>
              <a:t>ctionable </a:t>
            </a:r>
            <a:r>
              <a:rPr lang="en-US" dirty="0"/>
              <a:t>I</a:t>
            </a:r>
            <a:r>
              <a:rPr dirty="0"/>
              <a:t>ntelligence</a:t>
            </a:r>
          </a:p>
          <a:p>
            <a:r>
              <a:rPr sz="1100" dirty="0"/>
              <a:t>[AGENCY / PROGRAM NAME]  •  [TRAINING DATE]  •  [PRESENTER]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You Should Know by 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rPr dirty="0"/>
              <a:t>What </a:t>
            </a:r>
            <a:r>
              <a:rPr lang="en-US" dirty="0"/>
              <a:t>the National Integrated Ballistic Information Network (</a:t>
            </a:r>
            <a:r>
              <a:rPr dirty="0"/>
              <a:t>NIBIN</a:t>
            </a:r>
            <a:r>
              <a:rPr lang="en-US" dirty="0"/>
              <a:t>)</a:t>
            </a:r>
            <a:r>
              <a:rPr dirty="0"/>
              <a:t> is and what it is not.</a:t>
            </a:r>
          </a:p>
          <a:p>
            <a:pPr>
              <a:defRPr sz="2000"/>
            </a:pPr>
            <a:r>
              <a:rPr dirty="0"/>
              <a:t>What crime gun evidence can contribute to the NIBIN process.</a:t>
            </a:r>
          </a:p>
          <a:p>
            <a:pPr>
              <a:defRPr sz="2000"/>
            </a:pPr>
            <a:r>
              <a:rPr dirty="0"/>
              <a:t>Ho</a:t>
            </a:r>
            <a:r>
              <a:rPr lang="en-US" dirty="0"/>
              <a:t>w</a:t>
            </a:r>
            <a:r>
              <a:rPr dirty="0"/>
              <a:t> digital acquisition</a:t>
            </a:r>
            <a:r>
              <a:rPr lang="en-US" dirty="0"/>
              <a:t>s</a:t>
            </a:r>
            <a:r>
              <a:rPr dirty="0"/>
              <a:t> and correlation review</a:t>
            </a:r>
            <a:r>
              <a:rPr lang="en-US" dirty="0"/>
              <a:t>s</a:t>
            </a:r>
            <a:r>
              <a:rPr dirty="0"/>
              <a:t> can generate NIBIN lead</a:t>
            </a:r>
            <a:r>
              <a:rPr lang="en-US" dirty="0"/>
              <a:t>s</a:t>
            </a:r>
            <a:r>
              <a:rPr dirty="0"/>
              <a:t>.</a:t>
            </a:r>
            <a:r>
              <a:rPr lang="en-US" dirty="0"/>
              <a:t> </a:t>
            </a:r>
            <a:endParaRPr dirty="0"/>
          </a:p>
          <a:p>
            <a:pPr>
              <a:defRPr sz="2000"/>
            </a:pPr>
            <a:r>
              <a:rPr dirty="0"/>
              <a:t>How a </a:t>
            </a:r>
            <a:r>
              <a:rPr lang="en-US" dirty="0"/>
              <a:t>Crime Gun Intelligence Center (</a:t>
            </a:r>
            <a:r>
              <a:rPr dirty="0"/>
              <a:t>CGIC</a:t>
            </a:r>
            <a:r>
              <a:rPr lang="en-US" dirty="0"/>
              <a:t>)</a:t>
            </a:r>
            <a:r>
              <a:rPr dirty="0"/>
              <a:t> turns that lead into usable investigative intelligence.</a:t>
            </a:r>
          </a:p>
          <a:p>
            <a:pPr>
              <a:defRPr sz="2000"/>
            </a:pPr>
            <a:r>
              <a:rPr dirty="0"/>
              <a:t>Why patrol, timeliness, and local procedures matter.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60608" y="1910993"/>
            <a:ext cx="4135192" cy="3194407"/>
          </a:xfrm>
          <a:solidFill>
            <a:srgbClr val="191F4B"/>
          </a:solidFill>
        </p:spPr>
        <p:txBody>
          <a:bodyPr/>
          <a:lstStyle/>
          <a:p>
            <a:pPr>
              <a:defRPr sz="1800"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800"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dirty="0">
                <a:solidFill>
                  <a:schemeClr val="bg1"/>
                </a:solidFill>
              </a:rPr>
              <a:t>THE BASIC IDEA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800"/>
            </a:pPr>
            <a:endParaRPr dirty="0">
              <a:solidFill>
                <a:schemeClr val="bg1"/>
              </a:solidFill>
            </a:endParaRPr>
          </a:p>
          <a:p>
            <a:pPr lvl="1">
              <a:defRPr sz="1500"/>
            </a:pPr>
            <a:r>
              <a:rPr dirty="0">
                <a:solidFill>
                  <a:srgbClr val="EBBE3F"/>
                </a:solidFill>
              </a:rPr>
              <a:t>When a firearm is fired, microscopic toolmarks can be transferred to the cartridge case.</a:t>
            </a:r>
            <a:endParaRPr lang="en-US" dirty="0">
              <a:solidFill>
                <a:srgbClr val="EBBE3F"/>
              </a:solidFill>
            </a:endParaRPr>
          </a:p>
          <a:p>
            <a:pPr marL="457200" lvl="1" indent="0">
              <a:buNone/>
              <a:defRPr sz="1500"/>
            </a:pPr>
            <a:endParaRPr dirty="0">
              <a:solidFill>
                <a:srgbClr val="EBBE3F"/>
              </a:solidFill>
            </a:endParaRPr>
          </a:p>
          <a:p>
            <a:pPr lvl="1">
              <a:defRPr sz="1500"/>
            </a:pPr>
            <a:r>
              <a:rPr dirty="0">
                <a:solidFill>
                  <a:srgbClr val="EBBE3F"/>
                </a:solidFill>
              </a:rPr>
              <a:t>NIBIN captures digital images of those markings and compares them with other entries.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910993"/>
            <a:ext cx="4135192" cy="3194407"/>
          </a:xfrm>
          <a:solidFill>
            <a:srgbClr val="191F4B"/>
          </a:solidFill>
        </p:spPr>
        <p:txBody>
          <a:bodyPr>
            <a:normAutofit lnSpcReduction="10000"/>
          </a:bodyPr>
          <a:lstStyle/>
          <a:p>
            <a:pPr>
              <a:defRPr sz="1800"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800"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dirty="0">
                <a:solidFill>
                  <a:schemeClr val="bg1"/>
                </a:solidFill>
              </a:rPr>
              <a:t>WHAT IT CAN REVEAL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800"/>
            </a:pPr>
            <a:endParaRPr dirty="0">
              <a:solidFill>
                <a:schemeClr val="bg1"/>
              </a:solidFill>
            </a:endParaRPr>
          </a:p>
          <a:p>
            <a:pPr lvl="1">
              <a:defRPr sz="1500"/>
            </a:pPr>
            <a:r>
              <a:rPr dirty="0">
                <a:solidFill>
                  <a:srgbClr val="EBBE3F"/>
                </a:solidFill>
              </a:rPr>
              <a:t>Potential associations between shooting incidents</a:t>
            </a:r>
            <a:r>
              <a:rPr lang="en-US" dirty="0">
                <a:solidFill>
                  <a:srgbClr val="EBBE3F"/>
                </a:solidFill>
              </a:rPr>
              <a:t>.</a:t>
            </a:r>
          </a:p>
          <a:p>
            <a:pPr marL="457200" lvl="1" indent="0">
              <a:buNone/>
              <a:defRPr sz="1500"/>
            </a:pPr>
            <a:endParaRPr lang="en-US" dirty="0">
              <a:solidFill>
                <a:srgbClr val="EBBE3F"/>
              </a:solidFill>
            </a:endParaRPr>
          </a:p>
          <a:p>
            <a:pPr lvl="1">
              <a:defRPr sz="1500"/>
            </a:pPr>
            <a:r>
              <a:rPr lang="en-US" dirty="0">
                <a:solidFill>
                  <a:srgbClr val="EBBE3F"/>
                </a:solidFill>
              </a:rPr>
              <a:t>Potential associations between a recovered firearm and ballistic evidence from another event.</a:t>
            </a:r>
          </a:p>
          <a:p>
            <a:pPr marL="457200" lvl="1" indent="0">
              <a:buNone/>
              <a:defRPr sz="1500"/>
            </a:pPr>
            <a:endParaRPr lang="en-US" dirty="0">
              <a:solidFill>
                <a:srgbClr val="EBBE3F"/>
              </a:solidFill>
            </a:endParaRPr>
          </a:p>
          <a:p>
            <a:pPr lvl="1">
              <a:defRPr sz="1500"/>
            </a:pPr>
            <a:r>
              <a:rPr dirty="0">
                <a:solidFill>
                  <a:srgbClr val="EBBE3F"/>
                </a:solidFill>
              </a:rPr>
              <a:t>Connections that may cross cases, units, agencies, or jurisdictions.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Is NIBIN?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 sz="1700"/>
            </a:pPr>
            <a:endParaRPr lang="en-US" dirty="0"/>
          </a:p>
          <a:p>
            <a:pPr>
              <a:defRPr sz="1700"/>
            </a:pPr>
            <a:endParaRPr lang="en-US" dirty="0"/>
          </a:p>
          <a:p>
            <a:pPr>
              <a:defRPr sz="1700"/>
            </a:pPr>
            <a:r>
              <a:rPr dirty="0"/>
              <a:t>CARTRIDGE CASES</a:t>
            </a:r>
            <a:endParaRPr lang="en-US" dirty="0"/>
          </a:p>
          <a:p>
            <a:pPr marL="0" indent="0">
              <a:buNone/>
              <a:defRPr sz="1700"/>
            </a:pPr>
            <a:endParaRPr lang="en-US" dirty="0"/>
          </a:p>
          <a:p>
            <a:pPr lvl="1">
              <a:defRPr sz="1400"/>
            </a:pPr>
            <a:r>
              <a:rPr dirty="0"/>
              <a:t>Cartridge cases recovered from shooting scenes may contain firearm-produced markings that can be imaged and compared.</a:t>
            </a:r>
          </a:p>
          <a:p>
            <a:pPr>
              <a:defRPr sz="1700"/>
            </a:pP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 sz="1700"/>
            </a:pPr>
            <a:endParaRPr lang="en-US" dirty="0"/>
          </a:p>
          <a:p>
            <a:pPr>
              <a:defRPr sz="1700"/>
            </a:pPr>
            <a:endParaRPr lang="en-US" dirty="0"/>
          </a:p>
          <a:p>
            <a:pPr>
              <a:defRPr sz="1700"/>
            </a:pPr>
            <a:r>
              <a:rPr dirty="0"/>
              <a:t>CRIME GUNS</a:t>
            </a:r>
            <a:endParaRPr lang="en-US" dirty="0"/>
          </a:p>
          <a:p>
            <a:pPr marL="0" indent="0">
              <a:buNone/>
              <a:defRPr sz="1700"/>
            </a:pPr>
            <a:endParaRPr dirty="0"/>
          </a:p>
          <a:p>
            <a:pPr lvl="1">
              <a:defRPr sz="1400"/>
            </a:pPr>
            <a:r>
              <a:rPr dirty="0"/>
              <a:t>Recovered firearms can be test-fired. The resulting cartridge cases may be acquired into NIBIN and compared with other ballistic evidence.</a:t>
            </a:r>
          </a:p>
          <a:p>
            <a:pPr marL="0" indent="0">
              <a:buNone/>
              <a:defRPr sz="1700"/>
            </a:pP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Evidence Enters the Process?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60608" y="1910994"/>
            <a:ext cx="4135192" cy="3316224"/>
          </a:xfrm>
          <a:solidFill>
            <a:srgbClr val="191F4B"/>
          </a:solidFill>
        </p:spPr>
        <p:txBody>
          <a:bodyPr/>
          <a:lstStyle/>
          <a:p>
            <a:pPr>
              <a:defRPr sz="1800"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800"/>
            </a:pPr>
            <a:r>
              <a:rPr dirty="0">
                <a:solidFill>
                  <a:schemeClr val="bg1"/>
                </a:solidFill>
              </a:rPr>
              <a:t>FIRING PIN IMPRESSION</a:t>
            </a:r>
            <a:r>
              <a:rPr lang="en-US" dirty="0">
                <a:solidFill>
                  <a:schemeClr val="bg1"/>
                </a:solidFill>
              </a:rPr>
              <a:t>S</a:t>
            </a:r>
            <a:endParaRPr dirty="0">
              <a:solidFill>
                <a:schemeClr val="bg1"/>
              </a:solidFill>
            </a:endParaRPr>
          </a:p>
          <a:p>
            <a:pPr marL="0" indent="0">
              <a:buNone/>
              <a:defRPr sz="1800"/>
            </a:pPr>
            <a:r>
              <a:rPr dirty="0">
                <a:solidFill>
                  <a:schemeClr val="bg1"/>
                </a:solidFill>
              </a:rPr>
              <a:t>BREECH-FACE MARKS</a:t>
            </a:r>
          </a:p>
          <a:p>
            <a:pPr marL="0" indent="0">
              <a:buNone/>
              <a:defRPr sz="1800"/>
            </a:pPr>
            <a:r>
              <a:rPr dirty="0">
                <a:solidFill>
                  <a:schemeClr val="bg1"/>
                </a:solidFill>
              </a:rPr>
              <a:t>EJECTOR MARK</a:t>
            </a:r>
            <a:r>
              <a:rPr lang="en-US" dirty="0">
                <a:solidFill>
                  <a:schemeClr val="bg1"/>
                </a:solidFill>
              </a:rPr>
              <a:t>S</a:t>
            </a:r>
            <a:endParaRPr dirty="0">
              <a:solidFill>
                <a:schemeClr val="bg1"/>
              </a:solidFill>
            </a:endParaRPr>
          </a:p>
          <a:p>
            <a:pPr>
              <a:defRPr sz="1800"/>
            </a:pPr>
            <a:endParaRPr dirty="0">
              <a:solidFill>
                <a:srgbClr val="EBBE3F"/>
              </a:solidFill>
            </a:endParaRPr>
          </a:p>
          <a:p>
            <a:pPr>
              <a:defRPr sz="1800"/>
            </a:pPr>
            <a:r>
              <a:rPr dirty="0">
                <a:solidFill>
                  <a:srgbClr val="EBBE3F"/>
                </a:solidFill>
              </a:rPr>
              <a:t>These are examples of firearm-produced markings that can appear on a fired cartridge case.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What Does NIBIN “See”?</a:t>
            </a:r>
          </a:p>
        </p:txBody>
      </p:sp>
      <p:pic>
        <p:nvPicPr>
          <p:cNvPr id="1026" name="Picture 2" descr="Cartridge Case">
            <a:extLst>
              <a:ext uri="{FF2B5EF4-FFF2-40B4-BE49-F238E27FC236}">
                <a16:creationId xmlns:a16="http://schemas.microsoft.com/office/drawing/2014/main" id="{D5DD14E5-E6CB-4050-9A20-3B4C08CFD5A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941" y="1910993"/>
            <a:ext cx="3377184" cy="33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804054-AEC3-9C0A-BBD8-CCEFC5078DD3}"/>
              </a:ext>
            </a:extLst>
          </p:cNvPr>
          <p:cNvSpPr txBox="1"/>
          <p:nvPr/>
        </p:nvSpPr>
        <p:spPr>
          <a:xfrm>
            <a:off x="4023228" y="5645643"/>
            <a:ext cx="48165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 Image from the Bureau of Alcohol, Tobacco, Firearms and Explosives (ATF)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 sz="1600"/>
            </a:pPr>
            <a:r>
              <a:rPr dirty="0"/>
              <a:t>ACQUISITION</a:t>
            </a:r>
          </a:p>
          <a:p>
            <a:pPr>
              <a:defRPr sz="1600"/>
            </a:pPr>
            <a:r>
              <a:rPr dirty="0"/>
              <a:t>Digital images of eligible cartridge</a:t>
            </a:r>
            <a:r>
              <a:rPr lang="en-US" dirty="0"/>
              <a:t> case </a:t>
            </a:r>
            <a:r>
              <a:rPr dirty="0"/>
              <a:t>evidence are acquired into the system.</a:t>
            </a:r>
            <a:endParaRPr lang="en-US" dirty="0"/>
          </a:p>
          <a:p>
            <a:pPr>
              <a:defRPr sz="1600"/>
            </a:pPr>
            <a:r>
              <a:rPr dirty="0"/>
              <a:t>AUTOMATED COMPARISON</a:t>
            </a:r>
            <a:endParaRPr lang="en-US" dirty="0"/>
          </a:p>
          <a:p>
            <a:pPr>
              <a:defRPr sz="1600"/>
            </a:pPr>
            <a:r>
              <a:rPr dirty="0"/>
              <a:t>The system returns ranked possible associations for trained review.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  <a:defRPr sz="1600"/>
            </a:pPr>
            <a:r>
              <a:rPr dirty="0"/>
              <a:t>CORRELATION REVIEW</a:t>
            </a:r>
          </a:p>
          <a:p>
            <a:pPr>
              <a:defRPr sz="1600"/>
            </a:pPr>
            <a:r>
              <a:rPr dirty="0"/>
              <a:t>A trained reviewer compares digital images and determines whether a potential association should be reported as a NIBIN lead.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From Cartridge Case to NIBIN Lead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0713BDB-B83A-4835-84DE-76F6FDCDC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6464" r="6464"/>
          <a:stretch/>
        </p:blipFill>
        <p:spPr bwMode="auto">
          <a:xfrm>
            <a:off x="887575" y="3895269"/>
            <a:ext cx="2726064" cy="208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B33EFEC-432C-4841-9D21-55D7DF48F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4896668" y="3895269"/>
            <a:ext cx="3694628" cy="2078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A739AF-F14D-7ED5-E4F6-03F8752757E5}"/>
              </a:ext>
            </a:extLst>
          </p:cNvPr>
          <p:cNvSpPr txBox="1"/>
          <p:nvPr/>
        </p:nvSpPr>
        <p:spPr>
          <a:xfrm>
            <a:off x="4023227" y="6076755"/>
            <a:ext cx="48165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 Images from the Bureau of Alcohol, Tobacco, Firearms and Explosives (ATF)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60608" y="1910993"/>
            <a:ext cx="4135194" cy="3662493"/>
          </a:xfrm>
          <a:solidFill>
            <a:srgbClr val="191F4B"/>
          </a:solidFill>
        </p:spPr>
        <p:txBody>
          <a:bodyPr>
            <a:normAutofit lnSpcReduction="10000"/>
          </a:bodyPr>
          <a:lstStyle/>
          <a:p>
            <a:pPr marL="0" indent="0">
              <a:buNone/>
              <a:defRPr sz="1800"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800"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dirty="0">
                <a:solidFill>
                  <a:schemeClr val="bg1"/>
                </a:solidFill>
              </a:rPr>
              <a:t>NIBIN LEAD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800"/>
            </a:pPr>
            <a:endParaRPr dirty="0">
              <a:solidFill>
                <a:schemeClr val="bg1"/>
              </a:solidFill>
            </a:endParaRPr>
          </a:p>
          <a:p>
            <a:pPr lvl="1">
              <a:defRPr sz="1500"/>
            </a:pPr>
            <a:r>
              <a:rPr dirty="0">
                <a:solidFill>
                  <a:srgbClr val="EBBE3F"/>
                </a:solidFill>
              </a:rPr>
              <a:t>An unconfirmed potential association identified through digital</a:t>
            </a:r>
            <a:r>
              <a:rPr lang="en-US" dirty="0">
                <a:solidFill>
                  <a:srgbClr val="EBBE3F"/>
                </a:solidFill>
              </a:rPr>
              <a:t> </a:t>
            </a:r>
            <a:r>
              <a:rPr dirty="0">
                <a:solidFill>
                  <a:srgbClr val="EBBE3F"/>
                </a:solidFill>
              </a:rPr>
              <a:t>image correlation review.</a:t>
            </a:r>
            <a:endParaRPr lang="en-US" dirty="0">
              <a:solidFill>
                <a:srgbClr val="EBBE3F"/>
              </a:solidFill>
            </a:endParaRPr>
          </a:p>
          <a:p>
            <a:pPr marL="457200" lvl="1" indent="0">
              <a:buNone/>
              <a:defRPr sz="1500"/>
            </a:pPr>
            <a:endParaRPr dirty="0">
              <a:solidFill>
                <a:srgbClr val="EBBE3F"/>
              </a:solidFill>
            </a:endParaRPr>
          </a:p>
          <a:p>
            <a:pPr lvl="1">
              <a:defRPr sz="1500"/>
            </a:pPr>
            <a:r>
              <a:rPr dirty="0">
                <a:solidFill>
                  <a:srgbClr val="EBBE3F"/>
                </a:solidFill>
              </a:rPr>
              <a:t>Used as investigative intelligence.</a:t>
            </a:r>
            <a:endParaRPr lang="en-US" dirty="0">
              <a:solidFill>
                <a:srgbClr val="EBBE3F"/>
              </a:solidFill>
            </a:endParaRPr>
          </a:p>
          <a:p>
            <a:pPr marL="457200" lvl="1" indent="0">
              <a:buNone/>
              <a:defRPr sz="1500"/>
            </a:pPr>
            <a:endParaRPr dirty="0">
              <a:solidFill>
                <a:srgbClr val="EBBE3F"/>
              </a:solidFill>
            </a:endParaRPr>
          </a:p>
          <a:p>
            <a:pPr lvl="1">
              <a:defRPr sz="1500"/>
            </a:pPr>
            <a:r>
              <a:rPr dirty="0">
                <a:solidFill>
                  <a:srgbClr val="EBBE3F"/>
                </a:solidFill>
              </a:rPr>
              <a:t>Can help focus or connect investigative activity.</a:t>
            </a:r>
            <a:endParaRPr lang="en-US" dirty="0">
              <a:solidFill>
                <a:srgbClr val="EBBE3F"/>
              </a:solidFill>
            </a:endParaRPr>
          </a:p>
          <a:p>
            <a:pPr marL="457200" lvl="1" indent="0">
              <a:buNone/>
              <a:defRPr sz="1500"/>
            </a:pPr>
            <a:endParaRPr lang="en-US" dirty="0">
              <a:solidFill>
                <a:srgbClr val="EBBE3F"/>
              </a:solidFill>
            </a:endParaRPr>
          </a:p>
          <a:p>
            <a:pPr lvl="1">
              <a:defRPr sz="1500"/>
            </a:pPr>
            <a:r>
              <a:rPr lang="en-US" dirty="0">
                <a:solidFill>
                  <a:srgbClr val="EBBE3F"/>
                </a:solidFill>
              </a:rPr>
              <a:t>Firearm equivalent to a drug field test kit.</a:t>
            </a:r>
            <a:endParaRPr dirty="0">
              <a:solidFill>
                <a:srgbClr val="EBBE3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199" y="1910993"/>
            <a:ext cx="4135193" cy="3662493"/>
          </a:xfrm>
          <a:solidFill>
            <a:srgbClr val="191F4B"/>
          </a:solidFill>
        </p:spPr>
        <p:txBody>
          <a:bodyPr/>
          <a:lstStyle/>
          <a:p>
            <a:pPr marL="0" indent="0">
              <a:buNone/>
              <a:defRPr sz="1800"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800"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dirty="0">
                <a:solidFill>
                  <a:schemeClr val="bg1"/>
                </a:solidFill>
              </a:rPr>
              <a:t>FORENSIC CONFIRMATION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800"/>
            </a:pPr>
            <a:endParaRPr dirty="0">
              <a:solidFill>
                <a:schemeClr val="bg1"/>
              </a:solidFill>
            </a:endParaRPr>
          </a:p>
          <a:p>
            <a:pPr lvl="1">
              <a:defRPr sz="1500"/>
            </a:pPr>
            <a:r>
              <a:rPr dirty="0">
                <a:solidFill>
                  <a:srgbClr val="EBBE3F"/>
                </a:solidFill>
              </a:rPr>
              <a:t>When confirmation is required, a qualified firearms examiner compares the physical evidence microscopically.</a:t>
            </a:r>
            <a:endParaRPr lang="en-US" dirty="0">
              <a:solidFill>
                <a:srgbClr val="EBBE3F"/>
              </a:solidFill>
            </a:endParaRPr>
          </a:p>
          <a:p>
            <a:pPr marL="457200" lvl="1" indent="0">
              <a:buNone/>
              <a:defRPr sz="1500"/>
            </a:pPr>
            <a:endParaRPr dirty="0">
              <a:solidFill>
                <a:srgbClr val="EBBE3F"/>
              </a:solidFill>
            </a:endParaRPr>
          </a:p>
          <a:p>
            <a:pPr lvl="1">
              <a:defRPr sz="1500"/>
            </a:pPr>
            <a:r>
              <a:rPr dirty="0">
                <a:solidFill>
                  <a:srgbClr val="EBBE3F"/>
                </a:solidFill>
              </a:rPr>
              <a:t>A confirmed association is distinct from the investigative NIBIN lead.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A NIBIN Lead Is Not a Forensic Confirmation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272466C-1013-23DF-3C3D-7F723B7A0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199" y="1910993"/>
            <a:ext cx="4191567" cy="4068567"/>
          </a:xfrm>
        </p:spPr>
        <p:txBody>
          <a:bodyPr/>
          <a:lstStyle/>
          <a:p>
            <a:r>
              <a:rPr lang="en-US" dirty="0"/>
              <a:t>NIBIN can identify a potential connection. The CGIC brings together the people, processes, technology, and partnerships needed to make that connection useful.</a:t>
            </a:r>
          </a:p>
          <a:p>
            <a:endParaRPr lang="en-US" dirty="0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6B966796-79F0-19B9-83AB-A9D1EAA89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110" y="6251034"/>
            <a:ext cx="291321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5759D4C0-E006-2743-97F3-427752DFEA5D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08" y="803189"/>
            <a:ext cx="8479159" cy="887498"/>
          </a:xfrm>
        </p:spPr>
        <p:txBody>
          <a:bodyPr anchor="ctr">
            <a:normAutofit/>
          </a:bodyPr>
          <a:lstStyle/>
          <a:p>
            <a:r>
              <a:t>Where the CGIC Fits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ECE4AF-AAAE-894D-6F56-25809F9A840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4039622"/>
              </p:ext>
            </p:extLst>
          </p:nvPr>
        </p:nvGraphicFramePr>
        <p:xfrm>
          <a:off x="360608" y="1910993"/>
          <a:ext cx="4135192" cy="4068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Example: The Connection Was Not Visible at the Scene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08" y="1913883"/>
            <a:ext cx="8479159" cy="3833774"/>
          </a:xfrm>
        </p:spPr>
        <p:txBody>
          <a:bodyPr>
            <a:normAutofit lnSpcReduction="10000"/>
          </a:bodyPr>
          <a:lstStyle/>
          <a:p>
            <a:pPr>
              <a:defRPr sz="1800"/>
            </a:pPr>
            <a:r>
              <a:rPr dirty="0"/>
              <a:t>MONDAY — Shots-fired call. Cartridge cases recovered. No suspect identified.</a:t>
            </a:r>
            <a:endParaRPr lang="en-US" dirty="0"/>
          </a:p>
          <a:p>
            <a:pPr>
              <a:defRPr sz="1800"/>
            </a:pPr>
            <a:endParaRPr dirty="0"/>
          </a:p>
          <a:p>
            <a:pPr>
              <a:defRPr sz="1800"/>
            </a:pPr>
            <a:r>
              <a:rPr dirty="0"/>
              <a:t>THURSDAY — A second shooting occurs. Additional cartridge cases are recovered.</a:t>
            </a:r>
            <a:endParaRPr lang="en-US" dirty="0"/>
          </a:p>
          <a:p>
            <a:pPr>
              <a:defRPr sz="1800"/>
            </a:pPr>
            <a:endParaRPr dirty="0"/>
          </a:p>
          <a:p>
            <a:pPr>
              <a:defRPr sz="1800"/>
            </a:pPr>
            <a:r>
              <a:rPr dirty="0"/>
              <a:t>SATURDAY — A firearm is recovered during an unrelated enforcement encounter.</a:t>
            </a:r>
            <a:endParaRPr lang="en-US" dirty="0"/>
          </a:p>
          <a:p>
            <a:pPr>
              <a:defRPr sz="1800"/>
            </a:pPr>
            <a:endParaRPr dirty="0"/>
          </a:p>
          <a:p>
            <a:pPr>
              <a:defRPr sz="1800"/>
            </a:pPr>
            <a:r>
              <a:rPr dirty="0"/>
              <a:t>NIBIN — Potential ballistic associations are identified among the evidence.</a:t>
            </a:r>
            <a:endParaRPr lang="en-US" dirty="0"/>
          </a:p>
          <a:p>
            <a:pPr>
              <a:defRPr sz="1800"/>
            </a:pPr>
            <a:endParaRPr dirty="0"/>
          </a:p>
          <a:p>
            <a:pPr>
              <a:defRPr sz="1800"/>
            </a:pPr>
            <a:r>
              <a:rPr dirty="0"/>
              <a:t>CGIC / INVESTIGATORS — Previously separate events can now be assessed together.</a:t>
            </a:r>
          </a:p>
          <a:p>
            <a:pPr marL="0" indent="0">
              <a:buNone/>
              <a:defRPr sz="1800"/>
            </a:pP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FC8706-0E5B-FB20-13EE-A8F25E5DDF8C}"/>
              </a:ext>
            </a:extLst>
          </p:cNvPr>
          <p:cNvSpPr txBox="1"/>
          <p:nvPr/>
        </p:nvSpPr>
        <p:spPr>
          <a:xfrm>
            <a:off x="1079066" y="5894653"/>
            <a:ext cx="38090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EBBE3F"/>
              </a:buClr>
            </a:pPr>
            <a:r>
              <a:rPr lang="en-US" sz="1200" b="1" dirty="0"/>
              <a:t>* ILLUSTRATIVE EXAMPLE — NOT AN ACTUAL CASE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60608" y="1910994"/>
            <a:ext cx="4135192" cy="3477436"/>
          </a:xfrm>
          <a:solidFill>
            <a:srgbClr val="191F4B"/>
          </a:solidFill>
        </p:spPr>
        <p:txBody>
          <a:bodyPr/>
          <a:lstStyle/>
          <a:p>
            <a:pPr marL="0" indent="0">
              <a:buNone/>
              <a:defRPr sz="1700"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700"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dirty="0">
                <a:solidFill>
                  <a:schemeClr val="bg1"/>
                </a:solidFill>
              </a:rPr>
              <a:t>PATROL STARTS THE PROCESS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700"/>
            </a:pPr>
            <a:endParaRPr dirty="0">
              <a:solidFill>
                <a:schemeClr val="bg1"/>
              </a:solidFill>
            </a:endParaRPr>
          </a:p>
          <a:p>
            <a:pPr lvl="1">
              <a:defRPr sz="1400"/>
            </a:pPr>
            <a:r>
              <a:rPr dirty="0">
                <a:solidFill>
                  <a:srgbClr val="EBBE3F"/>
                </a:solidFill>
              </a:rPr>
              <a:t>Recognize potentially valuable crime gun evidence.</a:t>
            </a:r>
            <a:endParaRPr lang="en-US" dirty="0">
              <a:solidFill>
                <a:srgbClr val="EBBE3F"/>
              </a:solidFill>
            </a:endParaRPr>
          </a:p>
          <a:p>
            <a:pPr marL="457200" lvl="1" indent="0">
              <a:buNone/>
              <a:defRPr sz="1400"/>
            </a:pPr>
            <a:endParaRPr dirty="0">
              <a:solidFill>
                <a:srgbClr val="EBBE3F"/>
              </a:solidFill>
            </a:endParaRPr>
          </a:p>
          <a:p>
            <a:pPr lvl="1">
              <a:defRPr sz="1400"/>
            </a:pPr>
            <a:r>
              <a:rPr dirty="0">
                <a:solidFill>
                  <a:srgbClr val="EBBE3F"/>
                </a:solidFill>
              </a:rPr>
              <a:t>Preserve and document it.</a:t>
            </a:r>
            <a:endParaRPr lang="en-US" dirty="0">
              <a:solidFill>
                <a:srgbClr val="EBBE3F"/>
              </a:solidFill>
            </a:endParaRPr>
          </a:p>
          <a:p>
            <a:pPr marL="457200" lvl="1" indent="0">
              <a:buNone/>
              <a:defRPr sz="1400"/>
            </a:pPr>
            <a:endParaRPr dirty="0">
              <a:solidFill>
                <a:srgbClr val="EBBE3F"/>
              </a:solidFill>
            </a:endParaRPr>
          </a:p>
          <a:p>
            <a:pPr lvl="1">
              <a:defRPr sz="1400"/>
            </a:pPr>
            <a:r>
              <a:rPr dirty="0">
                <a:solidFill>
                  <a:srgbClr val="EBBE3F"/>
                </a:solidFill>
              </a:rPr>
              <a:t>Submit it according to local procedure.</a:t>
            </a:r>
            <a:endParaRPr lang="en-US" dirty="0">
              <a:solidFill>
                <a:srgbClr val="EBBE3F"/>
              </a:solidFill>
            </a:endParaRPr>
          </a:p>
          <a:p>
            <a:pPr marL="457200" lvl="1" indent="0">
              <a:buNone/>
              <a:defRPr sz="1400"/>
            </a:pPr>
            <a:endParaRPr dirty="0">
              <a:solidFill>
                <a:srgbClr val="EBBE3F"/>
              </a:solidFill>
            </a:endParaRPr>
          </a:p>
          <a:p>
            <a:pPr lvl="1">
              <a:defRPr sz="1400"/>
            </a:pPr>
            <a:r>
              <a:rPr dirty="0">
                <a:solidFill>
                  <a:srgbClr val="EBBE3F"/>
                </a:solidFill>
              </a:rPr>
              <a:t>Communicate urgent circumstances when applicable.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1910994"/>
            <a:ext cx="4135192" cy="3477436"/>
          </a:xfrm>
          <a:solidFill>
            <a:srgbClr val="191F4B"/>
          </a:solidFill>
        </p:spPr>
        <p:txBody>
          <a:bodyPr/>
          <a:lstStyle/>
          <a:p>
            <a:pPr marL="0" indent="0">
              <a:buNone/>
              <a:defRPr sz="1700"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700"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dirty="0">
                <a:solidFill>
                  <a:schemeClr val="bg1"/>
                </a:solidFill>
              </a:rPr>
              <a:t>THE VALUE OF INTELLIGENCE </a:t>
            </a:r>
            <a:r>
              <a:rPr lang="en-US" dirty="0">
                <a:solidFill>
                  <a:schemeClr val="bg1"/>
                </a:solidFill>
              </a:rPr>
              <a:t>	</a:t>
            </a:r>
            <a:r>
              <a:rPr dirty="0">
                <a:solidFill>
                  <a:schemeClr val="bg1"/>
                </a:solidFill>
              </a:rPr>
              <a:t>CHANGES WITH TIME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  <a:defRPr sz="1700"/>
            </a:pPr>
            <a:endParaRPr dirty="0">
              <a:solidFill>
                <a:schemeClr val="bg1"/>
              </a:solidFill>
            </a:endParaRPr>
          </a:p>
          <a:p>
            <a:pPr lvl="1">
              <a:defRPr sz="1400"/>
            </a:pPr>
            <a:r>
              <a:rPr dirty="0">
                <a:solidFill>
                  <a:srgbClr val="EBBE3F"/>
                </a:solidFill>
              </a:rPr>
              <a:t>A lead received while a case is active may influence decisions that the same lead cannot influence days or weeks later.</a:t>
            </a:r>
            <a:endParaRPr lang="en-US" dirty="0">
              <a:solidFill>
                <a:srgbClr val="EBBE3F"/>
              </a:solidFill>
            </a:endParaRPr>
          </a:p>
          <a:p>
            <a:pPr marL="457200" lvl="1" indent="0">
              <a:buNone/>
              <a:defRPr sz="1400"/>
            </a:pPr>
            <a:endParaRPr dirty="0">
              <a:solidFill>
                <a:srgbClr val="EBBE3F"/>
              </a:solidFill>
            </a:endParaRPr>
          </a:p>
          <a:p>
            <a:pPr lvl="1">
              <a:defRPr sz="1400"/>
            </a:pPr>
            <a:r>
              <a:rPr dirty="0">
                <a:solidFill>
                  <a:srgbClr val="EBBE3F"/>
                </a:solidFill>
              </a:rPr>
              <a:t>Every handoff matters: collection, submission, processing, dissemination, and follow-up.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Timeliness — and Patrol — Matter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 sz="1700"/>
            </a:pPr>
            <a:r>
              <a:rPr dirty="0"/>
              <a:t>YOUR AGENCY’S PROCESS</a:t>
            </a:r>
            <a:endParaRPr lang="en-US" dirty="0"/>
          </a:p>
          <a:p>
            <a:pPr marL="0" indent="0">
              <a:buNone/>
              <a:defRPr sz="1700"/>
            </a:pPr>
            <a:endParaRPr dirty="0"/>
          </a:p>
          <a:p>
            <a:pPr>
              <a:defRPr sz="1700"/>
            </a:pPr>
            <a:r>
              <a:rPr dirty="0"/>
              <a:t>[What evidence is NIBIN-eligible?]</a:t>
            </a:r>
            <a:endParaRPr lang="en-US" dirty="0"/>
          </a:p>
          <a:p>
            <a:pPr marL="0" indent="0">
              <a:buNone/>
              <a:defRPr sz="1700"/>
            </a:pPr>
            <a:endParaRPr dirty="0"/>
          </a:p>
          <a:p>
            <a:pPr>
              <a:defRPr sz="1700"/>
            </a:pPr>
            <a:r>
              <a:rPr dirty="0"/>
              <a:t>[Where/how should it be submitted?]</a:t>
            </a:r>
            <a:endParaRPr lang="en-US" dirty="0"/>
          </a:p>
          <a:p>
            <a:pPr marL="0" indent="0">
              <a:buNone/>
              <a:defRPr sz="1700"/>
            </a:pPr>
            <a:endParaRPr dirty="0"/>
          </a:p>
          <a:p>
            <a:pPr>
              <a:defRPr sz="1700"/>
            </a:pPr>
            <a:r>
              <a:rPr dirty="0"/>
              <a:t>[Packaging or impound requirements?]</a:t>
            </a:r>
            <a:endParaRPr lang="en-US" dirty="0"/>
          </a:p>
          <a:p>
            <a:pPr marL="0" indent="0">
              <a:buNone/>
              <a:defRPr sz="1700"/>
            </a:pPr>
            <a:endParaRPr dirty="0"/>
          </a:p>
          <a:p>
            <a:pPr>
              <a:defRPr sz="1700"/>
            </a:pPr>
            <a:r>
              <a:rPr dirty="0"/>
              <a:t>[Urgent/after-hours procedure?]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defRPr sz="1700"/>
            </a:pPr>
            <a:r>
              <a:rPr dirty="0"/>
              <a:t>YOUR LOCAL CONTACTS &amp; RESOURCES</a:t>
            </a:r>
            <a:endParaRPr lang="en-US" dirty="0"/>
          </a:p>
          <a:p>
            <a:pPr marL="0" indent="0">
              <a:buNone/>
              <a:defRPr sz="1700"/>
            </a:pPr>
            <a:endParaRPr dirty="0"/>
          </a:p>
          <a:p>
            <a:pPr>
              <a:defRPr sz="1700"/>
            </a:pPr>
            <a:r>
              <a:rPr dirty="0"/>
              <a:t>[CGIC/NIBIN unit]</a:t>
            </a:r>
            <a:endParaRPr lang="en-US" dirty="0"/>
          </a:p>
          <a:p>
            <a:pPr marL="0" indent="0">
              <a:buNone/>
              <a:defRPr sz="1700"/>
            </a:pPr>
            <a:endParaRPr dirty="0"/>
          </a:p>
          <a:p>
            <a:pPr>
              <a:defRPr sz="1700"/>
            </a:pPr>
            <a:r>
              <a:rPr dirty="0"/>
              <a:t>[Evidence/property contact]</a:t>
            </a:r>
            <a:endParaRPr lang="en-US" dirty="0"/>
          </a:p>
          <a:p>
            <a:pPr marL="0" indent="0">
              <a:buNone/>
              <a:defRPr sz="1700"/>
            </a:pPr>
            <a:endParaRPr dirty="0"/>
          </a:p>
          <a:p>
            <a:pPr>
              <a:defRPr sz="1700"/>
            </a:pPr>
            <a:r>
              <a:rPr dirty="0"/>
              <a:t>[Investigative contact]</a:t>
            </a:r>
            <a:endParaRPr lang="en-US" dirty="0"/>
          </a:p>
          <a:p>
            <a:pPr marL="0" indent="0">
              <a:buNone/>
              <a:defRPr sz="1700"/>
            </a:pPr>
            <a:endParaRPr dirty="0"/>
          </a:p>
          <a:p>
            <a:pPr>
              <a:defRPr sz="1700"/>
            </a:pPr>
            <a:r>
              <a:rPr dirty="0"/>
              <a:t>[Local policy/resource link]</a:t>
            </a:r>
          </a:p>
          <a:p>
            <a:pPr>
              <a:defRPr sz="1700"/>
            </a:pPr>
            <a:endParaRPr dirty="0"/>
          </a:p>
          <a:p>
            <a:pPr>
              <a:defRPr sz="1700"/>
            </a:pPr>
            <a:r>
              <a:rPr dirty="0"/>
              <a:t>THE TAKEAWAY: The connection may not be visible at the scene. Getting the evidence into the process makes the connection possible.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Make This Training Local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PI CGIC">
  <a:themeElements>
    <a:clrScheme name="Custom 6">
      <a:dk1>
        <a:srgbClr val="000000"/>
      </a:dk1>
      <a:lt1>
        <a:srgbClr val="FFFFFF"/>
      </a:lt1>
      <a:dk2>
        <a:srgbClr val="1C2851"/>
      </a:dk2>
      <a:lt2>
        <a:srgbClr val="E7E6E6"/>
      </a:lt2>
      <a:accent1>
        <a:srgbClr val="003493"/>
      </a:accent1>
      <a:accent2>
        <a:srgbClr val="DAA540"/>
      </a:accent2>
      <a:accent3>
        <a:srgbClr val="888B8D"/>
      </a:accent3>
      <a:accent4>
        <a:srgbClr val="96BB32"/>
      </a:accent4>
      <a:accent5>
        <a:srgbClr val="4D597D"/>
      </a:accent5>
      <a:accent6>
        <a:srgbClr val="82839F"/>
      </a:accent6>
      <a:hlink>
        <a:srgbClr val="DAA540"/>
      </a:hlink>
      <a:folHlink>
        <a:srgbClr val="8D89A5"/>
      </a:folHlink>
    </a:clrScheme>
    <a:fontScheme name="Optima">
      <a:majorFont>
        <a:latin typeface="Optima"/>
        <a:ea typeface=""/>
        <a:cs typeface=""/>
      </a:majorFont>
      <a:minorFont>
        <a:latin typeface="Opti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PI CGIC" id="{A6684C0E-F9E4-C844-957F-13CD73517487}" vid="{2DEA7965-04D3-DE43-BC49-A23F141C99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NPI CGIC</Template>
  <TotalTime>3793</TotalTime>
  <Words>719</Words>
  <Application>Microsoft Macintosh PowerPoint</Application>
  <PresentationFormat>On-screen Show (4:3)</PresentationFormat>
  <Paragraphs>122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Optima</vt:lpstr>
      <vt:lpstr>Wingdings</vt:lpstr>
      <vt:lpstr>NPI CGIC</vt:lpstr>
      <vt:lpstr>CGIC / NIBIN 101</vt:lpstr>
      <vt:lpstr>What You Should Know by the End</vt:lpstr>
      <vt:lpstr>What Is NIBIN?</vt:lpstr>
      <vt:lpstr>What Evidence Enters the Process?</vt:lpstr>
      <vt:lpstr>What Does NIBIN “See”?</vt:lpstr>
      <vt:lpstr>From Cartridge Case to NIBIN Lead</vt:lpstr>
      <vt:lpstr>A NIBIN Lead Is Not a Forensic Confirmation</vt:lpstr>
      <vt:lpstr>Where the CGIC Fits</vt:lpstr>
      <vt:lpstr>Example: The Connection Was Not Visible at the Scene</vt:lpstr>
      <vt:lpstr>Why Timeliness — and Patrol — Matter</vt:lpstr>
      <vt:lpstr>Make This Training Local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CGIC / NIBIN 101</dc:title>
  <dc:subject>NPI-branded agency-neutral CGIC/NIBIN orientation</dc:subject>
  <dc:creator>NPI</dc:creator>
  <cp:keywords/>
  <dc:description/>
  <cp:lastModifiedBy>Alan Hughes</cp:lastModifiedBy>
  <cp:revision>47</cp:revision>
  <dcterms:created xsi:type="dcterms:W3CDTF">2020-12-04T19:36:29Z</dcterms:created>
  <dcterms:modified xsi:type="dcterms:W3CDTF">2026-09-28T23:57:09Z</dcterms:modified>
  <cp:category/>
</cp:coreProperties>
</file>